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6858000" cx="12192000"/>
  <p:notesSz cx="6858000" cy="9144000"/>
  <p:embeddedFontLst>
    <p:embeddedFont>
      <p:font typeface="Century Gothic"/>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9D1B760-CB7A-4764-B179-F4F5AF05275F}">
  <a:tblStyle styleId="{E9D1B760-CB7A-4764-B179-F4F5AF05275F}"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BEBEB"/>
          </a:solidFill>
        </a:fill>
      </a:tcStyle>
    </a:wholeTbl>
    <a:band1H>
      <a:tcTxStyle b="off" i="off"/>
      <a:tcStyle>
        <a:fill>
          <a:solidFill>
            <a:srgbClr val="D4D4D4"/>
          </a:solidFill>
        </a:fill>
      </a:tcStyle>
    </a:band1H>
    <a:band2H>
      <a:tcTxStyle b="off" i="off"/>
    </a:band2H>
    <a:band1V>
      <a:tcTxStyle b="off" i="off"/>
      <a:tcStyle>
        <a:fill>
          <a:solidFill>
            <a:srgbClr val="D4D4D4"/>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CenturyGothic-bold.fntdata"/><Relationship Id="rId20" Type="http://schemas.openxmlformats.org/officeDocument/2006/relationships/slide" Target="slides/slide15.xml"/><Relationship Id="rId42" Type="http://schemas.openxmlformats.org/officeDocument/2006/relationships/font" Target="fonts/CenturyGothic-boldItalic.fntdata"/><Relationship Id="rId41" Type="http://schemas.openxmlformats.org/officeDocument/2006/relationships/font" Target="fonts/CenturyGothic-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CenturyGothic-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6" name="Google Shape;12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9" name="Google Shape;279;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5" name="Google Shape;285;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4" name="Google Shape;29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3" name="Google Shape;30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9" name="Google Shape;31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7" name="Google Shape;33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4" name="Google Shape;354;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0" name="Google Shape;36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0" name="Google Shape;370;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6" name="Google Shape;376;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3" name="Google Shape;13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3" name="Google Shape;383;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0" name="Google Shape;390;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7" name="Google Shape;397;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4" name="Google Shape;404;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2" name="Google Shape;412;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2" name="Google Shape;422;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0" name="Google Shape;430;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6" name="Google Shape;436;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0" name="Google Shape;14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0" name="Google Shape;460;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6" name="Google Shape;466;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2" name="Google Shape;472;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7" name="Google Shape;147;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8" name="Google Shape;17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5" name="Google Shape;185;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6" name="Google Shape;21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3" name="Google Shape;233;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0" name="Google Shape;270;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1" name="Shape 11"/>
        <p:cNvGrpSpPr/>
        <p:nvPr/>
      </p:nvGrpSpPr>
      <p:grpSpPr>
        <a:xfrm>
          <a:off x="0" y="0"/>
          <a:ext cx="0" cy="0"/>
          <a:chOff x="0" y="0"/>
          <a:chExt cx="0" cy="0"/>
        </a:xfrm>
      </p:grpSpPr>
      <p:sp>
        <p:nvSpPr>
          <p:cNvPr id="12" name="Google Shape;12;p2"/>
          <p:cNvSpPr txBox="1"/>
          <p:nvPr>
            <p:ph type="title"/>
          </p:nvPr>
        </p:nvSpPr>
        <p:spPr>
          <a:xfrm>
            <a:off x="1141411" y="1600200"/>
            <a:ext cx="5334001" cy="1371600"/>
          </a:xfrm>
          <a:prstGeom prst="rect">
            <a:avLst/>
          </a:prstGeom>
          <a:noFill/>
          <a:ln>
            <a:noFill/>
          </a:ln>
        </p:spPr>
        <p:txBody>
          <a:bodyPr anchorCtr="0" anchor="b" bIns="45700" lIns="91425" spcFirstLastPara="1" rIns="91425" wrap="square" tIns="45700"/>
          <a:lstStyle>
            <a:lvl1pPr lvl="0" algn="l">
              <a:lnSpc>
                <a:spcPct val="100000"/>
              </a:lnSpc>
              <a:spcBef>
                <a:spcPts val="0"/>
              </a:spcBef>
              <a:spcAft>
                <a:spcPts val="0"/>
              </a:spcAft>
              <a:buClr>
                <a:schemeClr val="lt1"/>
              </a:buClr>
              <a:buSzPts val="2800"/>
              <a:buFont typeface="Century Gothic"/>
              <a:buNone/>
              <a:defRPr b="0"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
          <p:cNvSpPr/>
          <p:nvPr>
            <p:ph idx="2" type="pic"/>
          </p:nvPr>
        </p:nvSpPr>
        <p:spPr>
          <a:xfrm>
            <a:off x="7433733" y="-18288"/>
            <a:ext cx="3276599" cy="6903720"/>
          </a:xfrm>
          <a:prstGeom prst="rect">
            <a:avLst/>
          </a:prstGeom>
          <a:noFill/>
          <a:ln cap="flat" cmpd="sng" w="38100">
            <a:solidFill>
              <a:schemeClr val="dk2"/>
            </a:solidFill>
            <a:prstDash val="solid"/>
            <a:round/>
            <a:headEnd len="sm" w="sm" type="none"/>
            <a:tailEnd len="sm" w="sm" type="none"/>
          </a:ln>
        </p:spPr>
        <p:txBody>
          <a:bodyPr anchorCtr="0" anchor="t" bIns="45700" lIns="91425" spcFirstLastPara="1" rIns="91425" wrap="square" tIns="45700"/>
          <a:lstStyle>
            <a:lvl1pPr lvl="0" marR="0" rtl="0" algn="ctr">
              <a:lnSpc>
                <a:spcPct val="100000"/>
              </a:lnSpc>
              <a:spcBef>
                <a:spcPts val="32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1pPr>
            <a:lvl2pPr lvl="1" marR="0" rtl="0" algn="l">
              <a:lnSpc>
                <a:spcPct val="100000"/>
              </a:lnSpc>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2pPr>
            <a:lvl3pPr lvl="2" marR="0" rtl="0" algn="l">
              <a:lnSpc>
                <a:spcPct val="100000"/>
              </a:lnSpc>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3pPr>
            <a:lvl4pPr lvl="3" marR="0" rtl="0" algn="l">
              <a:lnSpc>
                <a:spcPct val="100000"/>
              </a:lnSpc>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4pPr>
            <a:lvl5pPr lvl="4" marR="0" rtl="0" algn="l">
              <a:lnSpc>
                <a:spcPct val="100000"/>
              </a:lnSpc>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5pPr>
            <a:lvl6pPr lvl="5" marR="0" rtl="0" algn="l">
              <a:lnSpc>
                <a:spcPct val="100000"/>
              </a:lnSpc>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6pPr>
            <a:lvl7pPr lvl="6" marR="0" rtl="0" algn="l">
              <a:lnSpc>
                <a:spcPct val="100000"/>
              </a:lnSpc>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7pPr>
            <a:lvl8pPr lvl="7" marR="0" rtl="0" algn="l">
              <a:lnSpc>
                <a:spcPct val="100000"/>
              </a:lnSpc>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8pPr>
            <a:lvl9pPr lvl="8" marR="0" rtl="0" algn="l">
              <a:lnSpc>
                <a:spcPct val="100000"/>
              </a:lnSpc>
              <a:spcBef>
                <a:spcPts val="600"/>
              </a:spcBef>
              <a:spcAft>
                <a:spcPts val="60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9pPr>
          </a:lstStyle>
          <a:p/>
        </p:txBody>
      </p:sp>
      <p:sp>
        <p:nvSpPr>
          <p:cNvPr id="14" name="Google Shape;14;p2"/>
          <p:cNvSpPr txBox="1"/>
          <p:nvPr>
            <p:ph idx="1" type="body"/>
          </p:nvPr>
        </p:nvSpPr>
        <p:spPr>
          <a:xfrm>
            <a:off x="1141411" y="2971800"/>
            <a:ext cx="5334001" cy="1828800"/>
          </a:xfrm>
          <a:prstGeom prst="rect">
            <a:avLst/>
          </a:prstGeom>
          <a:noFill/>
          <a:ln>
            <a:noFill/>
          </a:ln>
        </p:spPr>
        <p:txBody>
          <a:bodyPr anchorCtr="0" anchor="ctr" bIns="45700" lIns="91425" spcFirstLastPara="1" rIns="91425" wrap="square" tIns="45700"/>
          <a:lstStyle>
            <a:lvl1pPr indent="-228600" lvl="0" marL="457200" algn="l">
              <a:lnSpc>
                <a:spcPct val="100000"/>
              </a:lnSpc>
              <a:spcBef>
                <a:spcPts val="360"/>
              </a:spcBef>
              <a:spcAft>
                <a:spcPts val="0"/>
              </a:spcAft>
              <a:buSzPts val="1800"/>
              <a:buNone/>
              <a:defRPr sz="1800"/>
            </a:lvl1pPr>
            <a:lvl2pPr indent="-228600" lvl="1" marL="914400" algn="l">
              <a:lnSpc>
                <a:spcPct val="100000"/>
              </a:lnSpc>
              <a:spcBef>
                <a:spcPts val="600"/>
              </a:spcBef>
              <a:spcAft>
                <a:spcPts val="0"/>
              </a:spcAft>
              <a:buSzPts val="1200"/>
              <a:buNone/>
              <a:defRPr sz="1200"/>
            </a:lvl2pPr>
            <a:lvl3pPr indent="-228600" lvl="2" marL="1371600" algn="l">
              <a:lnSpc>
                <a:spcPct val="100000"/>
              </a:lnSpc>
              <a:spcBef>
                <a:spcPts val="600"/>
              </a:spcBef>
              <a:spcAft>
                <a:spcPts val="0"/>
              </a:spcAft>
              <a:buSzPts val="1000"/>
              <a:buNone/>
              <a:defRPr sz="1000"/>
            </a:lvl3pPr>
            <a:lvl4pPr indent="-228600" lvl="3" marL="1828800" algn="l">
              <a:lnSpc>
                <a:spcPct val="100000"/>
              </a:lnSpc>
              <a:spcBef>
                <a:spcPts val="600"/>
              </a:spcBef>
              <a:spcAft>
                <a:spcPts val="0"/>
              </a:spcAft>
              <a:buSzPts val="900"/>
              <a:buNone/>
              <a:defRPr sz="900"/>
            </a:lvl4pPr>
            <a:lvl5pPr indent="-228600" lvl="4" marL="2286000" algn="l">
              <a:lnSpc>
                <a:spcPct val="100000"/>
              </a:lnSpc>
              <a:spcBef>
                <a:spcPts val="600"/>
              </a:spcBef>
              <a:spcAft>
                <a:spcPts val="0"/>
              </a:spcAft>
              <a:buSzPts val="900"/>
              <a:buNone/>
              <a:defRPr sz="900"/>
            </a:lvl5pPr>
            <a:lvl6pPr indent="-228600" lvl="5" marL="2743200" algn="l">
              <a:lnSpc>
                <a:spcPct val="100000"/>
              </a:lnSpc>
              <a:spcBef>
                <a:spcPts val="600"/>
              </a:spcBef>
              <a:spcAft>
                <a:spcPts val="0"/>
              </a:spcAft>
              <a:buSzPts val="900"/>
              <a:buNone/>
              <a:defRPr sz="900"/>
            </a:lvl6pPr>
            <a:lvl7pPr indent="-228600" lvl="6" marL="3200400" algn="l">
              <a:lnSpc>
                <a:spcPct val="100000"/>
              </a:lnSpc>
              <a:spcBef>
                <a:spcPts val="600"/>
              </a:spcBef>
              <a:spcAft>
                <a:spcPts val="0"/>
              </a:spcAft>
              <a:buSzPts val="900"/>
              <a:buNone/>
              <a:defRPr sz="900"/>
            </a:lvl7pPr>
            <a:lvl8pPr indent="-228600" lvl="7" marL="3657600" algn="l">
              <a:lnSpc>
                <a:spcPct val="100000"/>
              </a:lnSpc>
              <a:spcBef>
                <a:spcPts val="600"/>
              </a:spcBef>
              <a:spcAft>
                <a:spcPts val="0"/>
              </a:spcAft>
              <a:buSzPts val="900"/>
              <a:buNone/>
              <a:defRPr sz="900"/>
            </a:lvl8pPr>
            <a:lvl9pPr indent="-228600" lvl="8" marL="4114800" algn="l">
              <a:lnSpc>
                <a:spcPct val="100000"/>
              </a:lnSpc>
              <a:spcBef>
                <a:spcPts val="600"/>
              </a:spcBef>
              <a:spcAft>
                <a:spcPts val="600"/>
              </a:spcAft>
              <a:buSzPts val="900"/>
              <a:buNone/>
              <a:defRPr sz="900"/>
            </a:lvl9pPr>
          </a:lstStyle>
          <a:p/>
        </p:txBody>
      </p:sp>
      <p:sp>
        <p:nvSpPr>
          <p:cNvPr id="15" name="Google Shape;15;p2"/>
          <p:cNvSpPr txBox="1"/>
          <p:nvPr>
            <p:ph idx="10" type="dt"/>
          </p:nvPr>
        </p:nvSpPr>
        <p:spPr>
          <a:xfrm>
            <a:off x="6399212" y="5883275"/>
            <a:ext cx="914400"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2"/>
          <p:cNvSpPr txBox="1"/>
          <p:nvPr>
            <p:ph idx="11" type="ftr"/>
          </p:nvPr>
        </p:nvSpPr>
        <p:spPr>
          <a:xfrm>
            <a:off x="1141412" y="5883275"/>
            <a:ext cx="51054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
          <p:cNvSpPr txBox="1"/>
          <p:nvPr>
            <p:ph idx="12" type="sldNum"/>
          </p:nvPr>
        </p:nvSpPr>
        <p:spPr>
          <a:xfrm>
            <a:off x="10742612" y="5883275"/>
            <a:ext cx="3225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noramic Picture with Caption">
  <p:cSld name="Panoramic Picture with Caption">
    <p:spTree>
      <p:nvGrpSpPr>
        <p:cNvPr id="68" name="Shape 68"/>
        <p:cNvGrpSpPr/>
        <p:nvPr/>
      </p:nvGrpSpPr>
      <p:grpSpPr>
        <a:xfrm>
          <a:off x="0" y="0"/>
          <a:ext cx="0" cy="0"/>
          <a:chOff x="0" y="0"/>
          <a:chExt cx="0" cy="0"/>
        </a:xfrm>
      </p:grpSpPr>
      <p:sp>
        <p:nvSpPr>
          <p:cNvPr id="69" name="Google Shape;69;p11"/>
          <p:cNvSpPr txBox="1"/>
          <p:nvPr>
            <p:ph type="title"/>
          </p:nvPr>
        </p:nvSpPr>
        <p:spPr>
          <a:xfrm>
            <a:off x="1141413" y="4732865"/>
            <a:ext cx="9906000" cy="566738"/>
          </a:xfrm>
          <a:prstGeom prst="rect">
            <a:avLst/>
          </a:prstGeom>
          <a:noFill/>
          <a:ln>
            <a:noFill/>
          </a:ln>
        </p:spPr>
        <p:txBody>
          <a:bodyPr anchorCtr="0" anchor="b" bIns="45700" lIns="91425" spcFirstLastPara="1" rIns="91425" wrap="square" tIns="45700"/>
          <a:lstStyle>
            <a:lvl1pPr lvl="0" algn="l">
              <a:lnSpc>
                <a:spcPct val="100000"/>
              </a:lnSpc>
              <a:spcBef>
                <a:spcPts val="0"/>
              </a:spcBef>
              <a:spcAft>
                <a:spcPts val="0"/>
              </a:spcAft>
              <a:buClr>
                <a:schemeClr val="lt1"/>
              </a:buClr>
              <a:buSzPts val="2400"/>
              <a:buFont typeface="Century Gothic"/>
              <a:buNone/>
              <a:defRPr b="0"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1"/>
          <p:cNvSpPr/>
          <p:nvPr>
            <p:ph idx="2" type="pic"/>
          </p:nvPr>
        </p:nvSpPr>
        <p:spPr>
          <a:xfrm>
            <a:off x="1979612" y="932112"/>
            <a:ext cx="8225944" cy="3164976"/>
          </a:xfrm>
          <a:prstGeom prst="roundRect">
            <a:avLst>
              <a:gd fmla="val 4380" name="adj"/>
            </a:avLst>
          </a:prstGeom>
          <a:noFill/>
          <a:ln cap="flat" cmpd="sng" w="38100">
            <a:solidFill>
              <a:schemeClr val="dk2"/>
            </a:solidFill>
            <a:prstDash val="solid"/>
            <a:round/>
            <a:headEnd len="sm" w="sm" type="none"/>
            <a:tailEnd len="sm" w="sm" type="none"/>
          </a:ln>
        </p:spPr>
        <p:txBody>
          <a:bodyPr anchorCtr="0" anchor="t" bIns="45700" lIns="91425" spcFirstLastPara="1" rIns="91425" wrap="square" tIns="45700"/>
          <a:lstStyle>
            <a:lvl1pPr lvl="0" marR="0" rtl="0" algn="ctr">
              <a:lnSpc>
                <a:spcPct val="100000"/>
              </a:lnSpc>
              <a:spcBef>
                <a:spcPts val="32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1pPr>
            <a:lvl2pPr lvl="1" marR="0" rtl="0" algn="l">
              <a:lnSpc>
                <a:spcPct val="100000"/>
              </a:lnSpc>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2pPr>
            <a:lvl3pPr lvl="2" marR="0" rtl="0" algn="l">
              <a:lnSpc>
                <a:spcPct val="100000"/>
              </a:lnSpc>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3pPr>
            <a:lvl4pPr lvl="3" marR="0" rtl="0" algn="l">
              <a:lnSpc>
                <a:spcPct val="100000"/>
              </a:lnSpc>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4pPr>
            <a:lvl5pPr lvl="4" marR="0" rtl="0" algn="l">
              <a:lnSpc>
                <a:spcPct val="100000"/>
              </a:lnSpc>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5pPr>
            <a:lvl6pPr lvl="5" marR="0" rtl="0" algn="l">
              <a:lnSpc>
                <a:spcPct val="100000"/>
              </a:lnSpc>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6pPr>
            <a:lvl7pPr lvl="6" marR="0" rtl="0" algn="l">
              <a:lnSpc>
                <a:spcPct val="100000"/>
              </a:lnSpc>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7pPr>
            <a:lvl8pPr lvl="7" marR="0" rtl="0" algn="l">
              <a:lnSpc>
                <a:spcPct val="100000"/>
              </a:lnSpc>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8pPr>
            <a:lvl9pPr lvl="8" marR="0" rtl="0" algn="l">
              <a:lnSpc>
                <a:spcPct val="100000"/>
              </a:lnSpc>
              <a:spcBef>
                <a:spcPts val="600"/>
              </a:spcBef>
              <a:spcAft>
                <a:spcPts val="60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9pPr>
          </a:lstStyle>
          <a:p/>
        </p:txBody>
      </p:sp>
      <p:sp>
        <p:nvSpPr>
          <p:cNvPr id="71" name="Google Shape;71;p11"/>
          <p:cNvSpPr txBox="1"/>
          <p:nvPr>
            <p:ph idx="1" type="body"/>
          </p:nvPr>
        </p:nvSpPr>
        <p:spPr>
          <a:xfrm>
            <a:off x="1141413" y="5299603"/>
            <a:ext cx="9906000" cy="493712"/>
          </a:xfrm>
          <a:prstGeom prst="rect">
            <a:avLst/>
          </a:prstGeom>
          <a:noFill/>
          <a:ln>
            <a:noFill/>
          </a:ln>
        </p:spPr>
        <p:txBody>
          <a:bodyPr anchorCtr="0" anchor="ctr" bIns="45700" lIns="91425" spcFirstLastPara="1" rIns="91425" wrap="square" tIns="45700"/>
          <a:lstStyle>
            <a:lvl1pPr indent="-228600" lvl="0" marL="457200" algn="l">
              <a:lnSpc>
                <a:spcPct val="100000"/>
              </a:lnSpc>
              <a:spcBef>
                <a:spcPts val="280"/>
              </a:spcBef>
              <a:spcAft>
                <a:spcPts val="0"/>
              </a:spcAft>
              <a:buSzPts val="1400"/>
              <a:buNone/>
              <a:defRPr sz="1400"/>
            </a:lvl1pPr>
            <a:lvl2pPr indent="-228600" lvl="1" marL="914400" algn="l">
              <a:lnSpc>
                <a:spcPct val="100000"/>
              </a:lnSpc>
              <a:spcBef>
                <a:spcPts val="600"/>
              </a:spcBef>
              <a:spcAft>
                <a:spcPts val="0"/>
              </a:spcAft>
              <a:buSzPts val="1200"/>
              <a:buNone/>
              <a:defRPr sz="1200"/>
            </a:lvl2pPr>
            <a:lvl3pPr indent="-228600" lvl="2" marL="1371600" algn="l">
              <a:lnSpc>
                <a:spcPct val="100000"/>
              </a:lnSpc>
              <a:spcBef>
                <a:spcPts val="600"/>
              </a:spcBef>
              <a:spcAft>
                <a:spcPts val="0"/>
              </a:spcAft>
              <a:buSzPts val="1000"/>
              <a:buNone/>
              <a:defRPr sz="1000"/>
            </a:lvl3pPr>
            <a:lvl4pPr indent="-228600" lvl="3" marL="1828800" algn="l">
              <a:lnSpc>
                <a:spcPct val="100000"/>
              </a:lnSpc>
              <a:spcBef>
                <a:spcPts val="600"/>
              </a:spcBef>
              <a:spcAft>
                <a:spcPts val="0"/>
              </a:spcAft>
              <a:buSzPts val="900"/>
              <a:buNone/>
              <a:defRPr sz="900"/>
            </a:lvl4pPr>
            <a:lvl5pPr indent="-228600" lvl="4" marL="2286000" algn="l">
              <a:lnSpc>
                <a:spcPct val="100000"/>
              </a:lnSpc>
              <a:spcBef>
                <a:spcPts val="600"/>
              </a:spcBef>
              <a:spcAft>
                <a:spcPts val="0"/>
              </a:spcAft>
              <a:buSzPts val="900"/>
              <a:buNone/>
              <a:defRPr sz="900"/>
            </a:lvl5pPr>
            <a:lvl6pPr indent="-228600" lvl="5" marL="2743200" algn="l">
              <a:lnSpc>
                <a:spcPct val="100000"/>
              </a:lnSpc>
              <a:spcBef>
                <a:spcPts val="600"/>
              </a:spcBef>
              <a:spcAft>
                <a:spcPts val="0"/>
              </a:spcAft>
              <a:buSzPts val="900"/>
              <a:buNone/>
              <a:defRPr sz="900"/>
            </a:lvl6pPr>
            <a:lvl7pPr indent="-228600" lvl="6" marL="3200400" algn="l">
              <a:lnSpc>
                <a:spcPct val="100000"/>
              </a:lnSpc>
              <a:spcBef>
                <a:spcPts val="600"/>
              </a:spcBef>
              <a:spcAft>
                <a:spcPts val="0"/>
              </a:spcAft>
              <a:buSzPts val="900"/>
              <a:buNone/>
              <a:defRPr sz="900"/>
            </a:lvl7pPr>
            <a:lvl8pPr indent="-228600" lvl="7" marL="3657600" algn="l">
              <a:lnSpc>
                <a:spcPct val="100000"/>
              </a:lnSpc>
              <a:spcBef>
                <a:spcPts val="600"/>
              </a:spcBef>
              <a:spcAft>
                <a:spcPts val="0"/>
              </a:spcAft>
              <a:buSzPts val="900"/>
              <a:buNone/>
              <a:defRPr sz="900"/>
            </a:lvl8pPr>
            <a:lvl9pPr indent="-228600" lvl="8" marL="4114800" algn="l">
              <a:lnSpc>
                <a:spcPct val="100000"/>
              </a:lnSpc>
              <a:spcBef>
                <a:spcPts val="600"/>
              </a:spcBef>
              <a:spcAft>
                <a:spcPts val="600"/>
              </a:spcAft>
              <a:buSzPts val="900"/>
              <a:buNone/>
              <a:defRPr sz="900"/>
            </a:lvl9pPr>
          </a:lstStyle>
          <a:p/>
        </p:txBody>
      </p:sp>
      <p:sp>
        <p:nvSpPr>
          <p:cNvPr id="72" name="Google Shape;72;p11"/>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1"/>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aption">
  <p:cSld name="Title and Caption">
    <p:spTree>
      <p:nvGrpSpPr>
        <p:cNvPr id="75" name="Shape 75"/>
        <p:cNvGrpSpPr/>
        <p:nvPr/>
      </p:nvGrpSpPr>
      <p:grpSpPr>
        <a:xfrm>
          <a:off x="0" y="0"/>
          <a:ext cx="0" cy="0"/>
          <a:chOff x="0" y="0"/>
          <a:chExt cx="0" cy="0"/>
        </a:xfrm>
      </p:grpSpPr>
      <p:sp>
        <p:nvSpPr>
          <p:cNvPr id="76" name="Google Shape;76;p12"/>
          <p:cNvSpPr txBox="1"/>
          <p:nvPr>
            <p:ph type="title"/>
          </p:nvPr>
        </p:nvSpPr>
        <p:spPr>
          <a:xfrm>
            <a:off x="1141412" y="609601"/>
            <a:ext cx="9905999" cy="3124199"/>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Clr>
                <a:schemeClr val="lt1"/>
              </a:buClr>
              <a:buSzPts val="3200"/>
              <a:buFont typeface="Century Gothic"/>
              <a:buNone/>
              <a:defRPr b="0" sz="32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2"/>
          <p:cNvSpPr txBox="1"/>
          <p:nvPr>
            <p:ph idx="1" type="body"/>
          </p:nvPr>
        </p:nvSpPr>
        <p:spPr>
          <a:xfrm>
            <a:off x="1141411" y="4343400"/>
            <a:ext cx="9906000" cy="1447800"/>
          </a:xfrm>
          <a:prstGeom prst="rect">
            <a:avLst/>
          </a:prstGeom>
          <a:noFill/>
          <a:ln>
            <a:noFill/>
          </a:ln>
        </p:spPr>
        <p:txBody>
          <a:bodyPr anchorCtr="0" anchor="ctr" bIns="45700" lIns="91425" spcFirstLastPara="1" rIns="91425" wrap="square" tIns="45700"/>
          <a:lstStyle>
            <a:lvl1pPr indent="-228600" lvl="0" marL="457200" algn="l">
              <a:lnSpc>
                <a:spcPct val="100000"/>
              </a:lnSpc>
              <a:spcBef>
                <a:spcPts val="400"/>
              </a:spcBef>
              <a:spcAft>
                <a:spcPts val="0"/>
              </a:spcAft>
              <a:buSzPts val="2000"/>
              <a:buNone/>
              <a:defRPr sz="2000">
                <a:solidFill>
                  <a:schemeClr val="lt1"/>
                </a:solidFill>
              </a:defRPr>
            </a:lvl1pPr>
            <a:lvl2pPr indent="-228600" lvl="1" marL="914400" algn="l">
              <a:lnSpc>
                <a:spcPct val="100000"/>
              </a:lnSpc>
              <a:spcBef>
                <a:spcPts val="600"/>
              </a:spcBef>
              <a:spcAft>
                <a:spcPts val="0"/>
              </a:spcAft>
              <a:buSzPts val="1800"/>
              <a:buNone/>
              <a:defRPr sz="1800">
                <a:solidFill>
                  <a:schemeClr val="lt1"/>
                </a:solidFill>
              </a:defRPr>
            </a:lvl2pPr>
            <a:lvl3pPr indent="-228600" lvl="2" marL="1371600" algn="l">
              <a:lnSpc>
                <a:spcPct val="100000"/>
              </a:lnSpc>
              <a:spcBef>
                <a:spcPts val="600"/>
              </a:spcBef>
              <a:spcAft>
                <a:spcPts val="0"/>
              </a:spcAft>
              <a:buSzPts val="1600"/>
              <a:buNone/>
              <a:defRPr sz="1600">
                <a:solidFill>
                  <a:schemeClr val="lt1"/>
                </a:solidFill>
              </a:defRPr>
            </a:lvl3pPr>
            <a:lvl4pPr indent="-228600" lvl="3" marL="1828800" algn="l">
              <a:lnSpc>
                <a:spcPct val="100000"/>
              </a:lnSpc>
              <a:spcBef>
                <a:spcPts val="600"/>
              </a:spcBef>
              <a:spcAft>
                <a:spcPts val="0"/>
              </a:spcAft>
              <a:buSzPts val="1400"/>
              <a:buNone/>
              <a:defRPr sz="1400">
                <a:solidFill>
                  <a:schemeClr val="lt1"/>
                </a:solidFill>
              </a:defRPr>
            </a:lvl4pPr>
            <a:lvl5pPr indent="-228600" lvl="4" marL="2286000" algn="l">
              <a:lnSpc>
                <a:spcPct val="100000"/>
              </a:lnSpc>
              <a:spcBef>
                <a:spcPts val="600"/>
              </a:spcBef>
              <a:spcAft>
                <a:spcPts val="0"/>
              </a:spcAft>
              <a:buSzPts val="1400"/>
              <a:buNone/>
              <a:defRPr sz="1400">
                <a:solidFill>
                  <a:schemeClr val="lt1"/>
                </a:solidFill>
              </a:defRPr>
            </a:lvl5pPr>
            <a:lvl6pPr indent="-228600" lvl="5" marL="2743200" algn="l">
              <a:lnSpc>
                <a:spcPct val="100000"/>
              </a:lnSpc>
              <a:spcBef>
                <a:spcPts val="600"/>
              </a:spcBef>
              <a:spcAft>
                <a:spcPts val="0"/>
              </a:spcAft>
              <a:buSzPts val="1400"/>
              <a:buNone/>
              <a:defRPr sz="1400">
                <a:solidFill>
                  <a:schemeClr val="lt1"/>
                </a:solidFill>
              </a:defRPr>
            </a:lvl6pPr>
            <a:lvl7pPr indent="-228600" lvl="6" marL="3200400" algn="l">
              <a:lnSpc>
                <a:spcPct val="100000"/>
              </a:lnSpc>
              <a:spcBef>
                <a:spcPts val="600"/>
              </a:spcBef>
              <a:spcAft>
                <a:spcPts val="0"/>
              </a:spcAft>
              <a:buSzPts val="1400"/>
              <a:buNone/>
              <a:defRPr sz="1400">
                <a:solidFill>
                  <a:schemeClr val="lt1"/>
                </a:solidFill>
              </a:defRPr>
            </a:lvl7pPr>
            <a:lvl8pPr indent="-228600" lvl="7" marL="3657600" algn="l">
              <a:lnSpc>
                <a:spcPct val="100000"/>
              </a:lnSpc>
              <a:spcBef>
                <a:spcPts val="600"/>
              </a:spcBef>
              <a:spcAft>
                <a:spcPts val="0"/>
              </a:spcAft>
              <a:buSzPts val="1400"/>
              <a:buNone/>
              <a:defRPr sz="1400">
                <a:solidFill>
                  <a:schemeClr val="lt1"/>
                </a:solidFill>
              </a:defRPr>
            </a:lvl8pPr>
            <a:lvl9pPr indent="-228600" lvl="8" marL="4114800" algn="l">
              <a:lnSpc>
                <a:spcPct val="100000"/>
              </a:lnSpc>
              <a:spcBef>
                <a:spcPts val="600"/>
              </a:spcBef>
              <a:spcAft>
                <a:spcPts val="600"/>
              </a:spcAft>
              <a:buSzPts val="1400"/>
              <a:buNone/>
              <a:defRPr sz="1400">
                <a:solidFill>
                  <a:schemeClr val="lt1"/>
                </a:solidFill>
              </a:defRPr>
            </a:lvl9pPr>
          </a:lstStyle>
          <a:p/>
        </p:txBody>
      </p:sp>
      <p:sp>
        <p:nvSpPr>
          <p:cNvPr id="78" name="Google Shape;78;p12"/>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2"/>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with Caption">
  <p:cSld name="Quote with Caption">
    <p:spTree>
      <p:nvGrpSpPr>
        <p:cNvPr id="81" name="Shape 81"/>
        <p:cNvGrpSpPr/>
        <p:nvPr/>
      </p:nvGrpSpPr>
      <p:grpSpPr>
        <a:xfrm>
          <a:off x="0" y="0"/>
          <a:ext cx="0" cy="0"/>
          <a:chOff x="0" y="0"/>
          <a:chExt cx="0" cy="0"/>
        </a:xfrm>
      </p:grpSpPr>
      <p:sp>
        <p:nvSpPr>
          <p:cNvPr id="82" name="Google Shape;82;p13"/>
          <p:cNvSpPr txBox="1"/>
          <p:nvPr/>
        </p:nvSpPr>
        <p:spPr>
          <a:xfrm>
            <a:off x="836612" y="786824"/>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8000"/>
              <a:buFont typeface="Century Gothic"/>
              <a:buNone/>
            </a:pPr>
            <a:r>
              <a:rPr b="0" i="0" lang="en-US" sz="8000" u="none" cap="none" strike="noStrike">
                <a:solidFill>
                  <a:schemeClr val="accent1"/>
                </a:solidFill>
                <a:latin typeface="Century Gothic"/>
                <a:ea typeface="Century Gothic"/>
                <a:cs typeface="Century Gothic"/>
                <a:sym typeface="Century Gothic"/>
              </a:rPr>
              <a:t>“</a:t>
            </a:r>
            <a:endParaRPr b="0" i="0" sz="1400" u="none" cap="none" strike="noStrike">
              <a:solidFill>
                <a:srgbClr val="000000"/>
              </a:solidFill>
              <a:latin typeface="Arial"/>
              <a:ea typeface="Arial"/>
              <a:cs typeface="Arial"/>
              <a:sym typeface="Arial"/>
            </a:endParaRPr>
          </a:p>
        </p:txBody>
      </p:sp>
      <p:sp>
        <p:nvSpPr>
          <p:cNvPr id="83" name="Google Shape;83;p13"/>
          <p:cNvSpPr txBox="1"/>
          <p:nvPr/>
        </p:nvSpPr>
        <p:spPr>
          <a:xfrm>
            <a:off x="10437812"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accent1"/>
              </a:buClr>
              <a:buSzPts val="8000"/>
              <a:buFont typeface="Century Gothic"/>
              <a:buNone/>
            </a:pPr>
            <a:r>
              <a:rPr b="0" i="0" lang="en-US" sz="8000" u="none" cap="none" strike="noStrike">
                <a:solidFill>
                  <a:schemeClr val="accent1"/>
                </a:solidFill>
                <a:latin typeface="Century Gothic"/>
                <a:ea typeface="Century Gothic"/>
                <a:cs typeface="Century Gothic"/>
                <a:sym typeface="Century Gothic"/>
              </a:rPr>
              <a:t>”</a:t>
            </a:r>
            <a:endParaRPr b="0" i="0" sz="1400" u="none" cap="none" strike="noStrike">
              <a:solidFill>
                <a:srgbClr val="000000"/>
              </a:solidFill>
              <a:latin typeface="Arial"/>
              <a:ea typeface="Arial"/>
              <a:cs typeface="Arial"/>
              <a:sym typeface="Arial"/>
            </a:endParaRPr>
          </a:p>
        </p:txBody>
      </p:sp>
      <p:sp>
        <p:nvSpPr>
          <p:cNvPr id="84" name="Google Shape;84;p13"/>
          <p:cNvSpPr txBox="1"/>
          <p:nvPr>
            <p:ph type="title"/>
          </p:nvPr>
        </p:nvSpPr>
        <p:spPr>
          <a:xfrm>
            <a:off x="1446213" y="609601"/>
            <a:ext cx="9296398" cy="2743199"/>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Clr>
                <a:schemeClr val="lt1"/>
              </a:buClr>
              <a:buSzPts val="3200"/>
              <a:buFont typeface="Century Gothic"/>
              <a:buNone/>
              <a:defRPr b="0" sz="320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3"/>
          <p:cNvSpPr txBox="1"/>
          <p:nvPr>
            <p:ph idx="1" type="body"/>
          </p:nvPr>
        </p:nvSpPr>
        <p:spPr>
          <a:xfrm>
            <a:off x="1674812" y="3352800"/>
            <a:ext cx="8839202" cy="381000"/>
          </a:xfrm>
          <a:prstGeom prst="rect">
            <a:avLst/>
          </a:prstGeom>
          <a:noFill/>
          <a:ln>
            <a:noFill/>
          </a:ln>
        </p:spPr>
        <p:txBody>
          <a:bodyPr anchorCtr="0" anchor="ctr" bIns="45700" lIns="91425" spcFirstLastPara="1" rIns="91425" wrap="square" tIns="45700"/>
          <a:lstStyle>
            <a:lvl1pPr indent="-228600" lvl="0" marL="457200" algn="l">
              <a:lnSpc>
                <a:spcPct val="100000"/>
              </a:lnSpc>
              <a:spcBef>
                <a:spcPts val="400"/>
              </a:spcBef>
              <a:spcAft>
                <a:spcPts val="0"/>
              </a:spcAft>
              <a:buSzPts val="2000"/>
              <a:buFont typeface="Century Gothic"/>
              <a:buNone/>
              <a:defRPr/>
            </a:lvl1pPr>
            <a:lvl2pPr indent="-228600" lvl="1" marL="914400" algn="l">
              <a:lnSpc>
                <a:spcPct val="100000"/>
              </a:lnSpc>
              <a:spcBef>
                <a:spcPts val="600"/>
              </a:spcBef>
              <a:spcAft>
                <a:spcPts val="0"/>
              </a:spcAft>
              <a:buSzPts val="1800"/>
              <a:buFont typeface="Century Gothic"/>
              <a:buNone/>
              <a:defRPr/>
            </a:lvl2pPr>
            <a:lvl3pPr indent="-228600" lvl="2" marL="1371600" algn="l">
              <a:lnSpc>
                <a:spcPct val="100000"/>
              </a:lnSpc>
              <a:spcBef>
                <a:spcPts val="600"/>
              </a:spcBef>
              <a:spcAft>
                <a:spcPts val="0"/>
              </a:spcAft>
              <a:buSzPts val="1600"/>
              <a:buFont typeface="Century Gothic"/>
              <a:buNone/>
              <a:defRPr/>
            </a:lvl3pPr>
            <a:lvl4pPr indent="-228600" lvl="3" marL="1828800" algn="l">
              <a:lnSpc>
                <a:spcPct val="100000"/>
              </a:lnSpc>
              <a:spcBef>
                <a:spcPts val="600"/>
              </a:spcBef>
              <a:spcAft>
                <a:spcPts val="0"/>
              </a:spcAft>
              <a:buSzPts val="1400"/>
              <a:buFont typeface="Century Gothic"/>
              <a:buNone/>
              <a:defRPr/>
            </a:lvl4pPr>
            <a:lvl5pPr indent="-228600" lvl="4" marL="2286000" algn="l">
              <a:lnSpc>
                <a:spcPct val="100000"/>
              </a:lnSpc>
              <a:spcBef>
                <a:spcPts val="600"/>
              </a:spcBef>
              <a:spcAft>
                <a:spcPts val="0"/>
              </a:spcAft>
              <a:buSzPts val="1400"/>
              <a:buFont typeface="Century Gothic"/>
              <a:buNone/>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100000"/>
              </a:lnSpc>
              <a:spcBef>
                <a:spcPts val="600"/>
              </a:spcBef>
              <a:spcAft>
                <a:spcPts val="600"/>
              </a:spcAft>
              <a:buSzPts val="1800"/>
              <a:buChar char="•"/>
              <a:defRPr/>
            </a:lvl9pPr>
          </a:lstStyle>
          <a:p/>
        </p:txBody>
      </p:sp>
      <p:sp>
        <p:nvSpPr>
          <p:cNvPr id="86" name="Google Shape;86;p13"/>
          <p:cNvSpPr txBox="1"/>
          <p:nvPr>
            <p:ph idx="2" type="body"/>
          </p:nvPr>
        </p:nvSpPr>
        <p:spPr>
          <a:xfrm>
            <a:off x="1141411" y="4343400"/>
            <a:ext cx="9906000" cy="1447800"/>
          </a:xfrm>
          <a:prstGeom prst="rect">
            <a:avLst/>
          </a:prstGeom>
          <a:noFill/>
          <a:ln>
            <a:noFill/>
          </a:ln>
        </p:spPr>
        <p:txBody>
          <a:bodyPr anchorCtr="0" anchor="ctr" bIns="45700" lIns="91425" spcFirstLastPara="1" rIns="91425" wrap="square" tIns="45700"/>
          <a:lstStyle>
            <a:lvl1pPr indent="-228600" lvl="0" marL="457200" algn="l">
              <a:lnSpc>
                <a:spcPct val="100000"/>
              </a:lnSpc>
              <a:spcBef>
                <a:spcPts val="400"/>
              </a:spcBef>
              <a:spcAft>
                <a:spcPts val="0"/>
              </a:spcAft>
              <a:buSzPts val="2000"/>
              <a:buNone/>
              <a:defRPr sz="2000">
                <a:solidFill>
                  <a:schemeClr val="lt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100000"/>
              </a:lnSpc>
              <a:spcBef>
                <a:spcPts val="600"/>
              </a:spcBef>
              <a:spcAft>
                <a:spcPts val="600"/>
              </a:spcAft>
              <a:buSzPts val="1800"/>
              <a:buChar char="•"/>
              <a:defRPr/>
            </a:lvl9pPr>
          </a:lstStyle>
          <a:p/>
        </p:txBody>
      </p:sp>
      <p:sp>
        <p:nvSpPr>
          <p:cNvPr id="87" name="Google Shape;87;p13"/>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13"/>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13"/>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me Card">
  <p:cSld name="Name Card">
    <p:spTree>
      <p:nvGrpSpPr>
        <p:cNvPr id="90" name="Shape 90"/>
        <p:cNvGrpSpPr/>
        <p:nvPr/>
      </p:nvGrpSpPr>
      <p:grpSpPr>
        <a:xfrm>
          <a:off x="0" y="0"/>
          <a:ext cx="0" cy="0"/>
          <a:chOff x="0" y="0"/>
          <a:chExt cx="0" cy="0"/>
        </a:xfrm>
      </p:grpSpPr>
      <p:sp>
        <p:nvSpPr>
          <p:cNvPr id="91" name="Google Shape;91;p14"/>
          <p:cNvSpPr txBox="1"/>
          <p:nvPr>
            <p:ph type="title"/>
          </p:nvPr>
        </p:nvSpPr>
        <p:spPr>
          <a:xfrm>
            <a:off x="1141412" y="3308581"/>
            <a:ext cx="9906000" cy="1468800"/>
          </a:xfrm>
          <a:prstGeom prst="rect">
            <a:avLst/>
          </a:prstGeom>
          <a:noFill/>
          <a:ln>
            <a:noFill/>
          </a:ln>
        </p:spPr>
        <p:txBody>
          <a:bodyPr anchorCtr="0" anchor="b" bIns="45700" lIns="91425" spcFirstLastPara="1" rIns="91425" wrap="square" tIns="45700"/>
          <a:lstStyle>
            <a:lvl1pPr lvl="0" algn="l">
              <a:lnSpc>
                <a:spcPct val="100000"/>
              </a:lnSpc>
              <a:spcBef>
                <a:spcPts val="0"/>
              </a:spcBef>
              <a:spcAft>
                <a:spcPts val="0"/>
              </a:spcAft>
              <a:buClr>
                <a:schemeClr val="lt1"/>
              </a:buClr>
              <a:buSzPts val="3200"/>
              <a:buFont typeface="Century Gothic"/>
              <a:buNone/>
              <a:defRPr b="0" sz="32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14"/>
          <p:cNvSpPr txBox="1"/>
          <p:nvPr>
            <p:ph idx="1" type="body"/>
          </p:nvPr>
        </p:nvSpPr>
        <p:spPr>
          <a:xfrm>
            <a:off x="1141410" y="4777381"/>
            <a:ext cx="9906001" cy="860400"/>
          </a:xfrm>
          <a:prstGeom prst="rect">
            <a:avLst/>
          </a:prstGeom>
          <a:noFill/>
          <a:ln>
            <a:noFill/>
          </a:ln>
        </p:spPr>
        <p:txBody>
          <a:bodyPr anchorCtr="0" anchor="t" bIns="45700" lIns="91425" spcFirstLastPara="1" rIns="91425" wrap="square" tIns="45700"/>
          <a:lstStyle>
            <a:lvl1pPr indent="-355600" lvl="0" marL="457200" algn="l">
              <a:lnSpc>
                <a:spcPct val="100000"/>
              </a:lnSpc>
              <a:spcBef>
                <a:spcPts val="400"/>
              </a:spcBef>
              <a:spcAft>
                <a:spcPts val="0"/>
              </a:spcAft>
              <a:buSzPts val="2000"/>
              <a:buChar char="•"/>
              <a:defRPr sz="2000">
                <a:solidFill>
                  <a:schemeClr val="lt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100000"/>
              </a:lnSpc>
              <a:spcBef>
                <a:spcPts val="600"/>
              </a:spcBef>
              <a:spcAft>
                <a:spcPts val="600"/>
              </a:spcAft>
              <a:buSzPts val="1800"/>
              <a:buChar char="•"/>
              <a:defRPr/>
            </a:lvl9pPr>
          </a:lstStyle>
          <a:p/>
        </p:txBody>
      </p:sp>
      <p:sp>
        <p:nvSpPr>
          <p:cNvPr id="93" name="Google Shape;93;p14"/>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14"/>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14"/>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Name Card">
  <p:cSld name="Quote Name Card">
    <p:spTree>
      <p:nvGrpSpPr>
        <p:cNvPr id="96" name="Shape 96"/>
        <p:cNvGrpSpPr/>
        <p:nvPr/>
      </p:nvGrpSpPr>
      <p:grpSpPr>
        <a:xfrm>
          <a:off x="0" y="0"/>
          <a:ext cx="0" cy="0"/>
          <a:chOff x="0" y="0"/>
          <a:chExt cx="0" cy="0"/>
        </a:xfrm>
      </p:grpSpPr>
      <p:sp>
        <p:nvSpPr>
          <p:cNvPr id="97" name="Google Shape;97;p15"/>
          <p:cNvSpPr txBox="1"/>
          <p:nvPr/>
        </p:nvSpPr>
        <p:spPr>
          <a:xfrm>
            <a:off x="836612" y="786824"/>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8000"/>
              <a:buFont typeface="Century Gothic"/>
              <a:buNone/>
            </a:pPr>
            <a:r>
              <a:rPr b="0" i="0" lang="en-US" sz="8000" u="none" cap="none" strike="noStrike">
                <a:solidFill>
                  <a:schemeClr val="accent1"/>
                </a:solidFill>
                <a:latin typeface="Century Gothic"/>
                <a:ea typeface="Century Gothic"/>
                <a:cs typeface="Century Gothic"/>
                <a:sym typeface="Century Gothic"/>
              </a:rPr>
              <a:t>“</a:t>
            </a:r>
            <a:endParaRPr b="0" i="0" sz="1400" u="none" cap="none" strike="noStrike">
              <a:solidFill>
                <a:srgbClr val="000000"/>
              </a:solidFill>
              <a:latin typeface="Arial"/>
              <a:ea typeface="Arial"/>
              <a:cs typeface="Arial"/>
              <a:sym typeface="Arial"/>
            </a:endParaRPr>
          </a:p>
        </p:txBody>
      </p:sp>
      <p:sp>
        <p:nvSpPr>
          <p:cNvPr id="98" name="Google Shape;98;p15"/>
          <p:cNvSpPr txBox="1"/>
          <p:nvPr/>
        </p:nvSpPr>
        <p:spPr>
          <a:xfrm>
            <a:off x="10437812"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accent1"/>
              </a:buClr>
              <a:buSzPts val="8000"/>
              <a:buFont typeface="Century Gothic"/>
              <a:buNone/>
            </a:pPr>
            <a:r>
              <a:rPr b="0" i="0" lang="en-US" sz="8000" u="none" cap="none" strike="noStrike">
                <a:solidFill>
                  <a:schemeClr val="accent1"/>
                </a:solidFill>
                <a:latin typeface="Century Gothic"/>
                <a:ea typeface="Century Gothic"/>
                <a:cs typeface="Century Gothic"/>
                <a:sym typeface="Century Gothic"/>
              </a:rPr>
              <a:t>”</a:t>
            </a:r>
            <a:endParaRPr b="0" i="0" sz="1400" u="none" cap="none" strike="noStrike">
              <a:solidFill>
                <a:srgbClr val="000000"/>
              </a:solidFill>
              <a:latin typeface="Arial"/>
              <a:ea typeface="Arial"/>
              <a:cs typeface="Arial"/>
              <a:sym typeface="Arial"/>
            </a:endParaRPr>
          </a:p>
        </p:txBody>
      </p:sp>
      <p:sp>
        <p:nvSpPr>
          <p:cNvPr id="99" name="Google Shape;99;p15"/>
          <p:cNvSpPr txBox="1"/>
          <p:nvPr>
            <p:ph type="title"/>
          </p:nvPr>
        </p:nvSpPr>
        <p:spPr>
          <a:xfrm>
            <a:off x="1446213" y="609601"/>
            <a:ext cx="9296398" cy="2743199"/>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Clr>
                <a:schemeClr val="lt1"/>
              </a:buClr>
              <a:buSzPts val="3200"/>
              <a:buFont typeface="Century Gothic"/>
              <a:buNone/>
              <a:defRPr b="0" sz="320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15"/>
          <p:cNvSpPr txBox="1"/>
          <p:nvPr>
            <p:ph idx="1" type="body"/>
          </p:nvPr>
        </p:nvSpPr>
        <p:spPr>
          <a:xfrm>
            <a:off x="1141412" y="3886200"/>
            <a:ext cx="9906000" cy="889000"/>
          </a:xfrm>
          <a:prstGeom prst="rect">
            <a:avLst/>
          </a:prstGeom>
          <a:noFill/>
          <a:ln>
            <a:noFill/>
          </a:ln>
        </p:spPr>
        <p:txBody>
          <a:bodyPr anchorCtr="0" anchor="b" bIns="45700" lIns="91425" spcFirstLastPara="1" rIns="91425" wrap="square" tIns="45700"/>
          <a:lstStyle>
            <a:lvl1pPr indent="-228600" lvl="0" marL="457200" algn="l">
              <a:lnSpc>
                <a:spcPct val="100000"/>
              </a:lnSpc>
              <a:spcBef>
                <a:spcPts val="480"/>
              </a:spcBef>
              <a:spcAft>
                <a:spcPts val="0"/>
              </a:spcAft>
              <a:buSzPts val="2400"/>
              <a:buNone/>
              <a:defRPr b="0" sz="2400" cap="none">
                <a:solidFill>
                  <a:schemeClr val="lt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100000"/>
              </a:lnSpc>
              <a:spcBef>
                <a:spcPts val="600"/>
              </a:spcBef>
              <a:spcAft>
                <a:spcPts val="600"/>
              </a:spcAft>
              <a:buSzPts val="1800"/>
              <a:buChar char="•"/>
              <a:defRPr/>
            </a:lvl9pPr>
          </a:lstStyle>
          <a:p/>
        </p:txBody>
      </p:sp>
      <p:sp>
        <p:nvSpPr>
          <p:cNvPr id="101" name="Google Shape;101;p15"/>
          <p:cNvSpPr txBox="1"/>
          <p:nvPr>
            <p:ph idx="2" type="body"/>
          </p:nvPr>
        </p:nvSpPr>
        <p:spPr>
          <a:xfrm>
            <a:off x="1141411" y="4775200"/>
            <a:ext cx="9906000" cy="1016000"/>
          </a:xfrm>
          <a:prstGeom prst="rect">
            <a:avLst/>
          </a:prstGeom>
          <a:noFill/>
          <a:ln>
            <a:noFill/>
          </a:ln>
        </p:spPr>
        <p:txBody>
          <a:bodyPr anchorCtr="0" anchor="t" bIns="45700" lIns="91425" spcFirstLastPara="1" rIns="91425" wrap="square" tIns="45700"/>
          <a:lstStyle>
            <a:lvl1pPr indent="-228600" lvl="0" marL="457200" algn="l">
              <a:lnSpc>
                <a:spcPct val="100000"/>
              </a:lnSpc>
              <a:spcBef>
                <a:spcPts val="360"/>
              </a:spcBef>
              <a:spcAft>
                <a:spcPts val="0"/>
              </a:spcAft>
              <a:buSzPts val="1800"/>
              <a:buNone/>
              <a:defRPr sz="1800">
                <a:solidFill>
                  <a:schemeClr val="lt1"/>
                </a:solidFill>
              </a:defRPr>
            </a:lvl1pPr>
            <a:lvl2pPr indent="-228600" lvl="1" marL="914400" algn="l">
              <a:lnSpc>
                <a:spcPct val="100000"/>
              </a:lnSpc>
              <a:spcBef>
                <a:spcPts val="600"/>
              </a:spcBef>
              <a:spcAft>
                <a:spcPts val="0"/>
              </a:spcAft>
              <a:buSzPts val="1800"/>
              <a:buNone/>
              <a:defRPr sz="1800">
                <a:solidFill>
                  <a:schemeClr val="lt1"/>
                </a:solidFill>
              </a:defRPr>
            </a:lvl2pPr>
            <a:lvl3pPr indent="-228600" lvl="2" marL="1371600" algn="l">
              <a:lnSpc>
                <a:spcPct val="100000"/>
              </a:lnSpc>
              <a:spcBef>
                <a:spcPts val="600"/>
              </a:spcBef>
              <a:spcAft>
                <a:spcPts val="0"/>
              </a:spcAft>
              <a:buSzPts val="1600"/>
              <a:buNone/>
              <a:defRPr sz="1600">
                <a:solidFill>
                  <a:schemeClr val="lt1"/>
                </a:solidFill>
              </a:defRPr>
            </a:lvl3pPr>
            <a:lvl4pPr indent="-228600" lvl="3" marL="1828800" algn="l">
              <a:lnSpc>
                <a:spcPct val="100000"/>
              </a:lnSpc>
              <a:spcBef>
                <a:spcPts val="600"/>
              </a:spcBef>
              <a:spcAft>
                <a:spcPts val="0"/>
              </a:spcAft>
              <a:buSzPts val="1400"/>
              <a:buNone/>
              <a:defRPr sz="1400">
                <a:solidFill>
                  <a:schemeClr val="lt1"/>
                </a:solidFill>
              </a:defRPr>
            </a:lvl4pPr>
            <a:lvl5pPr indent="-228600" lvl="4" marL="2286000" algn="l">
              <a:lnSpc>
                <a:spcPct val="100000"/>
              </a:lnSpc>
              <a:spcBef>
                <a:spcPts val="600"/>
              </a:spcBef>
              <a:spcAft>
                <a:spcPts val="0"/>
              </a:spcAft>
              <a:buSzPts val="1400"/>
              <a:buNone/>
              <a:defRPr sz="1400">
                <a:solidFill>
                  <a:schemeClr val="lt1"/>
                </a:solidFill>
              </a:defRPr>
            </a:lvl5pPr>
            <a:lvl6pPr indent="-228600" lvl="5" marL="2743200" algn="l">
              <a:lnSpc>
                <a:spcPct val="100000"/>
              </a:lnSpc>
              <a:spcBef>
                <a:spcPts val="600"/>
              </a:spcBef>
              <a:spcAft>
                <a:spcPts val="0"/>
              </a:spcAft>
              <a:buSzPts val="1400"/>
              <a:buNone/>
              <a:defRPr sz="1400">
                <a:solidFill>
                  <a:schemeClr val="lt1"/>
                </a:solidFill>
              </a:defRPr>
            </a:lvl6pPr>
            <a:lvl7pPr indent="-228600" lvl="6" marL="3200400" algn="l">
              <a:lnSpc>
                <a:spcPct val="100000"/>
              </a:lnSpc>
              <a:spcBef>
                <a:spcPts val="600"/>
              </a:spcBef>
              <a:spcAft>
                <a:spcPts val="0"/>
              </a:spcAft>
              <a:buSzPts val="1400"/>
              <a:buNone/>
              <a:defRPr sz="1400">
                <a:solidFill>
                  <a:schemeClr val="lt1"/>
                </a:solidFill>
              </a:defRPr>
            </a:lvl7pPr>
            <a:lvl8pPr indent="-228600" lvl="7" marL="3657600" algn="l">
              <a:lnSpc>
                <a:spcPct val="100000"/>
              </a:lnSpc>
              <a:spcBef>
                <a:spcPts val="600"/>
              </a:spcBef>
              <a:spcAft>
                <a:spcPts val="0"/>
              </a:spcAft>
              <a:buSzPts val="1400"/>
              <a:buNone/>
              <a:defRPr sz="1400">
                <a:solidFill>
                  <a:schemeClr val="lt1"/>
                </a:solidFill>
              </a:defRPr>
            </a:lvl8pPr>
            <a:lvl9pPr indent="-228600" lvl="8" marL="4114800" algn="l">
              <a:lnSpc>
                <a:spcPct val="100000"/>
              </a:lnSpc>
              <a:spcBef>
                <a:spcPts val="600"/>
              </a:spcBef>
              <a:spcAft>
                <a:spcPts val="600"/>
              </a:spcAft>
              <a:buSzPts val="1400"/>
              <a:buNone/>
              <a:defRPr sz="1400">
                <a:solidFill>
                  <a:schemeClr val="lt1"/>
                </a:solidFill>
              </a:defRPr>
            </a:lvl9pPr>
          </a:lstStyle>
          <a:p/>
        </p:txBody>
      </p:sp>
      <p:sp>
        <p:nvSpPr>
          <p:cNvPr id="102" name="Google Shape;102;p15"/>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15"/>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15"/>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ue or False">
  <p:cSld name="True or False">
    <p:spTree>
      <p:nvGrpSpPr>
        <p:cNvPr id="105" name="Shape 105"/>
        <p:cNvGrpSpPr/>
        <p:nvPr/>
      </p:nvGrpSpPr>
      <p:grpSpPr>
        <a:xfrm>
          <a:off x="0" y="0"/>
          <a:ext cx="0" cy="0"/>
          <a:chOff x="0" y="0"/>
          <a:chExt cx="0" cy="0"/>
        </a:xfrm>
      </p:grpSpPr>
      <p:sp>
        <p:nvSpPr>
          <p:cNvPr id="106" name="Google Shape;106;p16"/>
          <p:cNvSpPr txBox="1"/>
          <p:nvPr>
            <p:ph type="title"/>
          </p:nvPr>
        </p:nvSpPr>
        <p:spPr>
          <a:xfrm>
            <a:off x="1141412" y="609601"/>
            <a:ext cx="9905999" cy="2743199"/>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Clr>
                <a:schemeClr val="lt1"/>
              </a:buClr>
              <a:buSzPts val="3200"/>
              <a:buFont typeface="Century Gothic"/>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16"/>
          <p:cNvSpPr txBox="1"/>
          <p:nvPr>
            <p:ph idx="1" type="body"/>
          </p:nvPr>
        </p:nvSpPr>
        <p:spPr>
          <a:xfrm>
            <a:off x="1141412" y="3505200"/>
            <a:ext cx="9906000" cy="838200"/>
          </a:xfrm>
          <a:prstGeom prst="rect">
            <a:avLst/>
          </a:prstGeom>
          <a:noFill/>
          <a:ln>
            <a:noFill/>
          </a:ln>
        </p:spPr>
        <p:txBody>
          <a:bodyPr anchorCtr="0" anchor="b" bIns="45700" lIns="91425" spcFirstLastPara="1" rIns="91425" wrap="square" tIns="45700"/>
          <a:lstStyle>
            <a:lvl1pPr indent="-228600" lvl="0" marL="457200" algn="l">
              <a:lnSpc>
                <a:spcPct val="100000"/>
              </a:lnSpc>
              <a:spcBef>
                <a:spcPts val="560"/>
              </a:spcBef>
              <a:spcAft>
                <a:spcPts val="0"/>
              </a:spcAft>
              <a:buSzPts val="2800"/>
              <a:buNone/>
              <a:defRPr b="0" sz="2800" cap="none">
                <a:solidFill>
                  <a:schemeClr val="lt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100000"/>
              </a:lnSpc>
              <a:spcBef>
                <a:spcPts val="600"/>
              </a:spcBef>
              <a:spcAft>
                <a:spcPts val="600"/>
              </a:spcAft>
              <a:buSzPts val="1800"/>
              <a:buChar char="•"/>
              <a:defRPr/>
            </a:lvl9pPr>
          </a:lstStyle>
          <a:p/>
        </p:txBody>
      </p:sp>
      <p:sp>
        <p:nvSpPr>
          <p:cNvPr id="108" name="Google Shape;108;p16"/>
          <p:cNvSpPr txBox="1"/>
          <p:nvPr>
            <p:ph idx="2" type="body"/>
          </p:nvPr>
        </p:nvSpPr>
        <p:spPr>
          <a:xfrm>
            <a:off x="1141411" y="4343400"/>
            <a:ext cx="9906000" cy="1447800"/>
          </a:xfrm>
          <a:prstGeom prst="rect">
            <a:avLst/>
          </a:prstGeom>
          <a:noFill/>
          <a:ln>
            <a:noFill/>
          </a:ln>
        </p:spPr>
        <p:txBody>
          <a:bodyPr anchorCtr="0" anchor="t" bIns="45700" lIns="91425" spcFirstLastPara="1" rIns="91425" wrap="square" tIns="45700"/>
          <a:lstStyle>
            <a:lvl1pPr indent="-228600" lvl="0" marL="457200" algn="l">
              <a:lnSpc>
                <a:spcPct val="100000"/>
              </a:lnSpc>
              <a:spcBef>
                <a:spcPts val="360"/>
              </a:spcBef>
              <a:spcAft>
                <a:spcPts val="0"/>
              </a:spcAft>
              <a:buSzPts val="1800"/>
              <a:buNone/>
              <a:defRPr sz="1800">
                <a:solidFill>
                  <a:schemeClr val="lt1"/>
                </a:solidFill>
              </a:defRPr>
            </a:lvl1pPr>
            <a:lvl2pPr indent="-228600" lvl="1" marL="914400" algn="l">
              <a:lnSpc>
                <a:spcPct val="100000"/>
              </a:lnSpc>
              <a:spcBef>
                <a:spcPts val="600"/>
              </a:spcBef>
              <a:spcAft>
                <a:spcPts val="0"/>
              </a:spcAft>
              <a:buSzPts val="1800"/>
              <a:buNone/>
              <a:defRPr sz="1800">
                <a:solidFill>
                  <a:schemeClr val="lt1"/>
                </a:solidFill>
              </a:defRPr>
            </a:lvl2pPr>
            <a:lvl3pPr indent="-228600" lvl="2" marL="1371600" algn="l">
              <a:lnSpc>
                <a:spcPct val="100000"/>
              </a:lnSpc>
              <a:spcBef>
                <a:spcPts val="600"/>
              </a:spcBef>
              <a:spcAft>
                <a:spcPts val="0"/>
              </a:spcAft>
              <a:buSzPts val="1600"/>
              <a:buNone/>
              <a:defRPr sz="1600">
                <a:solidFill>
                  <a:schemeClr val="lt1"/>
                </a:solidFill>
              </a:defRPr>
            </a:lvl3pPr>
            <a:lvl4pPr indent="-228600" lvl="3" marL="1828800" algn="l">
              <a:lnSpc>
                <a:spcPct val="100000"/>
              </a:lnSpc>
              <a:spcBef>
                <a:spcPts val="600"/>
              </a:spcBef>
              <a:spcAft>
                <a:spcPts val="0"/>
              </a:spcAft>
              <a:buSzPts val="1400"/>
              <a:buNone/>
              <a:defRPr sz="1400">
                <a:solidFill>
                  <a:schemeClr val="lt1"/>
                </a:solidFill>
              </a:defRPr>
            </a:lvl4pPr>
            <a:lvl5pPr indent="-228600" lvl="4" marL="2286000" algn="l">
              <a:lnSpc>
                <a:spcPct val="100000"/>
              </a:lnSpc>
              <a:spcBef>
                <a:spcPts val="600"/>
              </a:spcBef>
              <a:spcAft>
                <a:spcPts val="0"/>
              </a:spcAft>
              <a:buSzPts val="1400"/>
              <a:buNone/>
              <a:defRPr sz="1400">
                <a:solidFill>
                  <a:schemeClr val="lt1"/>
                </a:solidFill>
              </a:defRPr>
            </a:lvl5pPr>
            <a:lvl6pPr indent="-228600" lvl="5" marL="2743200" algn="l">
              <a:lnSpc>
                <a:spcPct val="100000"/>
              </a:lnSpc>
              <a:spcBef>
                <a:spcPts val="600"/>
              </a:spcBef>
              <a:spcAft>
                <a:spcPts val="0"/>
              </a:spcAft>
              <a:buSzPts val="1400"/>
              <a:buNone/>
              <a:defRPr sz="1400">
                <a:solidFill>
                  <a:schemeClr val="lt1"/>
                </a:solidFill>
              </a:defRPr>
            </a:lvl6pPr>
            <a:lvl7pPr indent="-228600" lvl="6" marL="3200400" algn="l">
              <a:lnSpc>
                <a:spcPct val="100000"/>
              </a:lnSpc>
              <a:spcBef>
                <a:spcPts val="600"/>
              </a:spcBef>
              <a:spcAft>
                <a:spcPts val="0"/>
              </a:spcAft>
              <a:buSzPts val="1400"/>
              <a:buNone/>
              <a:defRPr sz="1400">
                <a:solidFill>
                  <a:schemeClr val="lt1"/>
                </a:solidFill>
              </a:defRPr>
            </a:lvl7pPr>
            <a:lvl8pPr indent="-228600" lvl="7" marL="3657600" algn="l">
              <a:lnSpc>
                <a:spcPct val="100000"/>
              </a:lnSpc>
              <a:spcBef>
                <a:spcPts val="600"/>
              </a:spcBef>
              <a:spcAft>
                <a:spcPts val="0"/>
              </a:spcAft>
              <a:buSzPts val="1400"/>
              <a:buNone/>
              <a:defRPr sz="1400">
                <a:solidFill>
                  <a:schemeClr val="lt1"/>
                </a:solidFill>
              </a:defRPr>
            </a:lvl8pPr>
            <a:lvl9pPr indent="-228600" lvl="8" marL="4114800" algn="l">
              <a:lnSpc>
                <a:spcPct val="100000"/>
              </a:lnSpc>
              <a:spcBef>
                <a:spcPts val="600"/>
              </a:spcBef>
              <a:spcAft>
                <a:spcPts val="600"/>
              </a:spcAft>
              <a:buSzPts val="1400"/>
              <a:buNone/>
              <a:defRPr sz="1400">
                <a:solidFill>
                  <a:schemeClr val="lt1"/>
                </a:solidFill>
              </a:defRPr>
            </a:lvl9pPr>
          </a:lstStyle>
          <a:p/>
        </p:txBody>
      </p:sp>
      <p:sp>
        <p:nvSpPr>
          <p:cNvPr id="109" name="Google Shape;109;p16"/>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16"/>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16"/>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12" name="Shape 112"/>
        <p:cNvGrpSpPr/>
        <p:nvPr/>
      </p:nvGrpSpPr>
      <p:grpSpPr>
        <a:xfrm>
          <a:off x="0" y="0"/>
          <a:ext cx="0" cy="0"/>
          <a:chOff x="0" y="0"/>
          <a:chExt cx="0" cy="0"/>
        </a:xfrm>
      </p:grpSpPr>
      <p:sp>
        <p:nvSpPr>
          <p:cNvPr id="113" name="Google Shape;113;p17"/>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17"/>
          <p:cNvSpPr txBox="1"/>
          <p:nvPr>
            <p:ph idx="1" type="body"/>
          </p:nvPr>
        </p:nvSpPr>
        <p:spPr>
          <a:xfrm rot="5400000">
            <a:off x="4532311" y="-723900"/>
            <a:ext cx="3124201" cy="9905998"/>
          </a:xfrm>
          <a:prstGeom prst="rect">
            <a:avLst/>
          </a:prstGeom>
          <a:noFill/>
          <a:ln>
            <a:noFill/>
          </a:ln>
        </p:spPr>
        <p:txBody>
          <a:bodyPr anchorCtr="0" anchor="t" bIns="45700" lIns="91425" spcFirstLastPara="1" rIns="91425" wrap="square" tIns="45700"/>
          <a:lstStyle>
            <a:lvl1pPr indent="-342900" lvl="0" marL="457200" algn="l">
              <a:lnSpc>
                <a:spcPct val="100000"/>
              </a:lnSpc>
              <a:spcBef>
                <a:spcPts val="360"/>
              </a:spcBef>
              <a:spcAft>
                <a:spcPts val="0"/>
              </a:spcAft>
              <a:buSzPts val="1800"/>
              <a:buChar char="•"/>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100000"/>
              </a:lnSpc>
              <a:spcBef>
                <a:spcPts val="600"/>
              </a:spcBef>
              <a:spcAft>
                <a:spcPts val="600"/>
              </a:spcAft>
              <a:buSzPts val="1800"/>
              <a:buChar char="•"/>
              <a:defRPr/>
            </a:lvl9pPr>
          </a:lstStyle>
          <a:p/>
        </p:txBody>
      </p:sp>
      <p:sp>
        <p:nvSpPr>
          <p:cNvPr id="115" name="Google Shape;115;p17"/>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17"/>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17"/>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18" name="Shape 118"/>
        <p:cNvGrpSpPr/>
        <p:nvPr/>
      </p:nvGrpSpPr>
      <p:grpSpPr>
        <a:xfrm>
          <a:off x="0" y="0"/>
          <a:ext cx="0" cy="0"/>
          <a:chOff x="0" y="0"/>
          <a:chExt cx="0" cy="0"/>
        </a:xfrm>
      </p:grpSpPr>
      <p:sp>
        <p:nvSpPr>
          <p:cNvPr id="119" name="Google Shape;119;p18"/>
          <p:cNvSpPr txBox="1"/>
          <p:nvPr>
            <p:ph type="title"/>
          </p:nvPr>
        </p:nvSpPr>
        <p:spPr>
          <a:xfrm rot="5400000">
            <a:off x="7351354" y="2095143"/>
            <a:ext cx="5181601" cy="2210514"/>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18"/>
          <p:cNvSpPr txBox="1"/>
          <p:nvPr>
            <p:ph idx="1" type="body"/>
          </p:nvPr>
        </p:nvSpPr>
        <p:spPr>
          <a:xfrm rot="5400000">
            <a:off x="2322512" y="-571500"/>
            <a:ext cx="5181600" cy="7543800"/>
          </a:xfrm>
          <a:prstGeom prst="rect">
            <a:avLst/>
          </a:prstGeom>
          <a:noFill/>
          <a:ln>
            <a:noFill/>
          </a:ln>
        </p:spPr>
        <p:txBody>
          <a:bodyPr anchorCtr="0" anchor="t" bIns="45700" lIns="91425" spcFirstLastPara="1" rIns="91425" wrap="square" tIns="45700"/>
          <a:lstStyle>
            <a:lvl1pPr indent="-342900" lvl="0" marL="457200" algn="l">
              <a:lnSpc>
                <a:spcPct val="100000"/>
              </a:lnSpc>
              <a:spcBef>
                <a:spcPts val="360"/>
              </a:spcBef>
              <a:spcAft>
                <a:spcPts val="0"/>
              </a:spcAft>
              <a:buSzPts val="1800"/>
              <a:buChar char="•"/>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100000"/>
              </a:lnSpc>
              <a:spcBef>
                <a:spcPts val="600"/>
              </a:spcBef>
              <a:spcAft>
                <a:spcPts val="600"/>
              </a:spcAft>
              <a:buSzPts val="1800"/>
              <a:buChar char="•"/>
              <a:defRPr/>
            </a:lvl9pPr>
          </a:lstStyle>
          <a:p/>
        </p:txBody>
      </p:sp>
      <p:sp>
        <p:nvSpPr>
          <p:cNvPr id="121" name="Google Shape;121;p18"/>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18"/>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18"/>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8" name="Shape 18"/>
        <p:cNvGrpSpPr/>
        <p:nvPr/>
      </p:nvGrpSpPr>
      <p:grpSpPr>
        <a:xfrm>
          <a:off x="0" y="0"/>
          <a:ext cx="0" cy="0"/>
          <a:chOff x="0" y="0"/>
          <a:chExt cx="0" cy="0"/>
        </a:xfrm>
      </p:grpSpPr>
      <p:sp>
        <p:nvSpPr>
          <p:cNvPr id="19" name="Google Shape;19;p3"/>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
          <p:cNvSpPr txBox="1"/>
          <p:nvPr>
            <p:ph idx="1" type="body"/>
          </p:nvPr>
        </p:nvSpPr>
        <p:spPr>
          <a:xfrm>
            <a:off x="1141413" y="2666999"/>
            <a:ext cx="9905998" cy="3124201"/>
          </a:xfrm>
          <a:prstGeom prst="rect">
            <a:avLst/>
          </a:prstGeom>
          <a:noFill/>
          <a:ln>
            <a:noFill/>
          </a:ln>
        </p:spPr>
        <p:txBody>
          <a:bodyPr anchorCtr="0" anchor="ctr" bIns="45700" lIns="91425" spcFirstLastPara="1" rIns="91425" wrap="square" tIns="45700"/>
          <a:lstStyle>
            <a:lvl1pPr indent="-342900" lvl="0" marL="457200" algn="l">
              <a:lnSpc>
                <a:spcPct val="100000"/>
              </a:lnSpc>
              <a:spcBef>
                <a:spcPts val="360"/>
              </a:spcBef>
              <a:spcAft>
                <a:spcPts val="0"/>
              </a:spcAft>
              <a:buSzPts val="1800"/>
              <a:buChar char="•"/>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100000"/>
              </a:lnSpc>
              <a:spcBef>
                <a:spcPts val="600"/>
              </a:spcBef>
              <a:spcAft>
                <a:spcPts val="600"/>
              </a:spcAft>
              <a:buSzPts val="1800"/>
              <a:buChar char="•"/>
              <a:defRPr/>
            </a:lvl9pPr>
          </a:lstStyle>
          <a:p/>
        </p:txBody>
      </p:sp>
      <p:sp>
        <p:nvSpPr>
          <p:cNvPr id="21" name="Google Shape;21;p3"/>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3"/>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24" name="Shape 24"/>
        <p:cNvGrpSpPr/>
        <p:nvPr/>
      </p:nvGrpSpPr>
      <p:grpSpPr>
        <a:xfrm>
          <a:off x="0" y="0"/>
          <a:ext cx="0" cy="0"/>
          <a:chOff x="0" y="0"/>
          <a:chExt cx="0" cy="0"/>
        </a:xfrm>
      </p:grpSpPr>
      <p:sp>
        <p:nvSpPr>
          <p:cNvPr id="25" name="Google Shape;25;p4"/>
          <p:cNvSpPr txBox="1"/>
          <p:nvPr>
            <p:ph type="title"/>
          </p:nvPr>
        </p:nvSpPr>
        <p:spPr>
          <a:xfrm>
            <a:off x="1141411" y="1600200"/>
            <a:ext cx="3549121" cy="1371600"/>
          </a:xfrm>
          <a:prstGeom prst="rect">
            <a:avLst/>
          </a:prstGeom>
          <a:noFill/>
          <a:ln>
            <a:noFill/>
          </a:ln>
        </p:spPr>
        <p:txBody>
          <a:bodyPr anchorCtr="0" anchor="b" bIns="45700" lIns="91425" spcFirstLastPara="1" rIns="91425" wrap="square" tIns="45700"/>
          <a:lstStyle>
            <a:lvl1pPr lvl="0" algn="l">
              <a:lnSpc>
                <a:spcPct val="100000"/>
              </a:lnSpc>
              <a:spcBef>
                <a:spcPts val="0"/>
              </a:spcBef>
              <a:spcAft>
                <a:spcPts val="0"/>
              </a:spcAft>
              <a:buClr>
                <a:schemeClr val="lt1"/>
              </a:buClr>
              <a:buSzPts val="2400"/>
              <a:buFont typeface="Century Gothic"/>
              <a:buNone/>
              <a:defRPr b="0"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txBox="1"/>
          <p:nvPr>
            <p:ph idx="1" type="body"/>
          </p:nvPr>
        </p:nvSpPr>
        <p:spPr>
          <a:xfrm>
            <a:off x="5103812" y="609601"/>
            <a:ext cx="5943601" cy="5181600"/>
          </a:xfrm>
          <a:prstGeom prst="rect">
            <a:avLst/>
          </a:prstGeom>
          <a:noFill/>
          <a:ln>
            <a:noFill/>
          </a:ln>
        </p:spPr>
        <p:txBody>
          <a:bodyPr anchorCtr="0" anchor="ctr" bIns="45700" lIns="91425" spcFirstLastPara="1" rIns="91425" wrap="square" tIns="45700"/>
          <a:lstStyle>
            <a:lvl1pPr indent="-355600" lvl="0" marL="457200" algn="l">
              <a:lnSpc>
                <a:spcPct val="100000"/>
              </a:lnSpc>
              <a:spcBef>
                <a:spcPts val="400"/>
              </a:spcBef>
              <a:spcAft>
                <a:spcPts val="0"/>
              </a:spcAft>
              <a:buSzPts val="2000"/>
              <a:buChar char="•"/>
              <a:defRPr sz="2000"/>
            </a:lvl1pPr>
            <a:lvl2pPr indent="-342900" lvl="1" marL="914400" algn="l">
              <a:lnSpc>
                <a:spcPct val="100000"/>
              </a:lnSpc>
              <a:spcBef>
                <a:spcPts val="600"/>
              </a:spcBef>
              <a:spcAft>
                <a:spcPts val="0"/>
              </a:spcAft>
              <a:buSzPts val="1800"/>
              <a:buChar char="•"/>
              <a:defRPr sz="1800"/>
            </a:lvl2pPr>
            <a:lvl3pPr indent="-330200" lvl="2" marL="1371600" algn="l">
              <a:lnSpc>
                <a:spcPct val="100000"/>
              </a:lnSpc>
              <a:spcBef>
                <a:spcPts val="600"/>
              </a:spcBef>
              <a:spcAft>
                <a:spcPts val="0"/>
              </a:spcAft>
              <a:buSzPts val="1600"/>
              <a:buChar char="•"/>
              <a:defRPr sz="16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17500" lvl="5" marL="2743200" algn="l">
              <a:lnSpc>
                <a:spcPct val="100000"/>
              </a:lnSpc>
              <a:spcBef>
                <a:spcPts val="600"/>
              </a:spcBef>
              <a:spcAft>
                <a:spcPts val="0"/>
              </a:spcAft>
              <a:buSzPts val="1400"/>
              <a:buChar char="•"/>
              <a:defRPr sz="1400"/>
            </a:lvl6pPr>
            <a:lvl7pPr indent="-317500" lvl="6" marL="3200400" algn="l">
              <a:lnSpc>
                <a:spcPct val="100000"/>
              </a:lnSpc>
              <a:spcBef>
                <a:spcPts val="600"/>
              </a:spcBef>
              <a:spcAft>
                <a:spcPts val="0"/>
              </a:spcAft>
              <a:buSzPts val="1400"/>
              <a:buChar char="•"/>
              <a:defRPr sz="1400"/>
            </a:lvl7pPr>
            <a:lvl8pPr indent="-317500" lvl="7" marL="3657600" algn="l">
              <a:lnSpc>
                <a:spcPct val="100000"/>
              </a:lnSpc>
              <a:spcBef>
                <a:spcPts val="600"/>
              </a:spcBef>
              <a:spcAft>
                <a:spcPts val="0"/>
              </a:spcAft>
              <a:buSzPts val="1400"/>
              <a:buChar char="•"/>
              <a:defRPr sz="1400"/>
            </a:lvl8pPr>
            <a:lvl9pPr indent="-317500" lvl="8" marL="4114800" algn="l">
              <a:lnSpc>
                <a:spcPct val="100000"/>
              </a:lnSpc>
              <a:spcBef>
                <a:spcPts val="600"/>
              </a:spcBef>
              <a:spcAft>
                <a:spcPts val="600"/>
              </a:spcAft>
              <a:buSzPts val="1400"/>
              <a:buChar char="•"/>
              <a:defRPr sz="1400"/>
            </a:lvl9pPr>
          </a:lstStyle>
          <a:p/>
        </p:txBody>
      </p:sp>
      <p:sp>
        <p:nvSpPr>
          <p:cNvPr id="27" name="Google Shape;27;p4"/>
          <p:cNvSpPr txBox="1"/>
          <p:nvPr>
            <p:ph idx="2" type="body"/>
          </p:nvPr>
        </p:nvSpPr>
        <p:spPr>
          <a:xfrm>
            <a:off x="1141411" y="2971800"/>
            <a:ext cx="3549121" cy="1828800"/>
          </a:xfrm>
          <a:prstGeom prst="rect">
            <a:avLst/>
          </a:prstGeom>
          <a:noFill/>
          <a:ln>
            <a:noFill/>
          </a:ln>
        </p:spPr>
        <p:txBody>
          <a:bodyPr anchorCtr="0" anchor="ctr" bIns="45700" lIns="91425" spcFirstLastPara="1" rIns="91425" wrap="square" tIns="45700"/>
          <a:lstStyle>
            <a:lvl1pPr indent="-228600" lvl="0" marL="457200" algn="l">
              <a:lnSpc>
                <a:spcPct val="100000"/>
              </a:lnSpc>
              <a:spcBef>
                <a:spcPts val="320"/>
              </a:spcBef>
              <a:spcAft>
                <a:spcPts val="0"/>
              </a:spcAft>
              <a:buSzPts val="1600"/>
              <a:buNone/>
              <a:defRPr sz="1600"/>
            </a:lvl1pPr>
            <a:lvl2pPr indent="-228600" lvl="1" marL="914400" algn="l">
              <a:lnSpc>
                <a:spcPct val="100000"/>
              </a:lnSpc>
              <a:spcBef>
                <a:spcPts val="600"/>
              </a:spcBef>
              <a:spcAft>
                <a:spcPts val="0"/>
              </a:spcAft>
              <a:buSzPts val="1200"/>
              <a:buNone/>
              <a:defRPr sz="1200"/>
            </a:lvl2pPr>
            <a:lvl3pPr indent="-228600" lvl="2" marL="1371600" algn="l">
              <a:lnSpc>
                <a:spcPct val="100000"/>
              </a:lnSpc>
              <a:spcBef>
                <a:spcPts val="600"/>
              </a:spcBef>
              <a:spcAft>
                <a:spcPts val="0"/>
              </a:spcAft>
              <a:buSzPts val="1000"/>
              <a:buNone/>
              <a:defRPr sz="1000"/>
            </a:lvl3pPr>
            <a:lvl4pPr indent="-228600" lvl="3" marL="1828800" algn="l">
              <a:lnSpc>
                <a:spcPct val="100000"/>
              </a:lnSpc>
              <a:spcBef>
                <a:spcPts val="600"/>
              </a:spcBef>
              <a:spcAft>
                <a:spcPts val="0"/>
              </a:spcAft>
              <a:buSzPts val="900"/>
              <a:buNone/>
              <a:defRPr sz="900"/>
            </a:lvl4pPr>
            <a:lvl5pPr indent="-228600" lvl="4" marL="2286000" algn="l">
              <a:lnSpc>
                <a:spcPct val="100000"/>
              </a:lnSpc>
              <a:spcBef>
                <a:spcPts val="600"/>
              </a:spcBef>
              <a:spcAft>
                <a:spcPts val="0"/>
              </a:spcAft>
              <a:buSzPts val="900"/>
              <a:buNone/>
              <a:defRPr sz="900"/>
            </a:lvl5pPr>
            <a:lvl6pPr indent="-228600" lvl="5" marL="2743200" algn="l">
              <a:lnSpc>
                <a:spcPct val="100000"/>
              </a:lnSpc>
              <a:spcBef>
                <a:spcPts val="600"/>
              </a:spcBef>
              <a:spcAft>
                <a:spcPts val="0"/>
              </a:spcAft>
              <a:buSzPts val="900"/>
              <a:buNone/>
              <a:defRPr sz="900"/>
            </a:lvl6pPr>
            <a:lvl7pPr indent="-228600" lvl="6" marL="3200400" algn="l">
              <a:lnSpc>
                <a:spcPct val="100000"/>
              </a:lnSpc>
              <a:spcBef>
                <a:spcPts val="600"/>
              </a:spcBef>
              <a:spcAft>
                <a:spcPts val="0"/>
              </a:spcAft>
              <a:buSzPts val="900"/>
              <a:buNone/>
              <a:defRPr sz="900"/>
            </a:lvl7pPr>
            <a:lvl8pPr indent="-228600" lvl="7" marL="3657600" algn="l">
              <a:lnSpc>
                <a:spcPct val="100000"/>
              </a:lnSpc>
              <a:spcBef>
                <a:spcPts val="600"/>
              </a:spcBef>
              <a:spcAft>
                <a:spcPts val="0"/>
              </a:spcAft>
              <a:buSzPts val="900"/>
              <a:buNone/>
              <a:defRPr sz="900"/>
            </a:lvl8pPr>
            <a:lvl9pPr indent="-228600" lvl="8" marL="4114800" algn="l">
              <a:lnSpc>
                <a:spcPct val="100000"/>
              </a:lnSpc>
              <a:spcBef>
                <a:spcPts val="600"/>
              </a:spcBef>
              <a:spcAft>
                <a:spcPts val="600"/>
              </a:spcAft>
              <a:buSzPts val="900"/>
              <a:buNone/>
              <a:defRPr sz="900"/>
            </a:lvl9pPr>
          </a:lstStyle>
          <a:p/>
        </p:txBody>
      </p:sp>
      <p:sp>
        <p:nvSpPr>
          <p:cNvPr id="28" name="Google Shape;28;p4"/>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4"/>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31" name="Shape 31"/>
        <p:cNvGrpSpPr/>
        <p:nvPr/>
      </p:nvGrpSpPr>
      <p:grpSpPr>
        <a:xfrm>
          <a:off x="0" y="0"/>
          <a:ext cx="0" cy="0"/>
          <a:chOff x="0" y="0"/>
          <a:chExt cx="0" cy="0"/>
        </a:xfrm>
      </p:grpSpPr>
      <p:sp>
        <p:nvSpPr>
          <p:cNvPr id="32" name="Google Shape;32;p5"/>
          <p:cNvSpPr txBox="1"/>
          <p:nvPr>
            <p:ph type="ctrTitle"/>
          </p:nvPr>
        </p:nvSpPr>
        <p:spPr>
          <a:xfrm>
            <a:off x="1751012" y="609601"/>
            <a:ext cx="8676222" cy="3200400"/>
          </a:xfrm>
          <a:prstGeom prst="rect">
            <a:avLst/>
          </a:prstGeom>
          <a:noFill/>
          <a:ln>
            <a:noFill/>
          </a:ln>
        </p:spPr>
        <p:txBody>
          <a:bodyPr anchorCtr="0" anchor="b" bIns="45700" lIns="91425" spcFirstLastPara="1" rIns="91425" wrap="square" tIns="45700"/>
          <a:lstStyle>
            <a:lvl1pPr lvl="0" algn="ctr">
              <a:lnSpc>
                <a:spcPct val="100000"/>
              </a:lnSpc>
              <a:spcBef>
                <a:spcPts val="0"/>
              </a:spcBef>
              <a:spcAft>
                <a:spcPts val="0"/>
              </a:spcAft>
              <a:buClr>
                <a:schemeClr val="lt1"/>
              </a:buClr>
              <a:buSzPts val="4800"/>
              <a:buFont typeface="Century Gothic"/>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
          <p:cNvSpPr txBox="1"/>
          <p:nvPr>
            <p:ph idx="1" type="subTitle"/>
          </p:nvPr>
        </p:nvSpPr>
        <p:spPr>
          <a:xfrm>
            <a:off x="1751012" y="3886200"/>
            <a:ext cx="8676222" cy="1905000"/>
          </a:xfrm>
          <a:prstGeom prst="rect">
            <a:avLst/>
          </a:prstGeom>
          <a:noFill/>
          <a:ln>
            <a:noFill/>
          </a:ln>
        </p:spPr>
        <p:txBody>
          <a:bodyPr anchorCtr="0" anchor="t" bIns="45700" lIns="91425" spcFirstLastPara="1" rIns="91425" wrap="square" tIns="45700"/>
          <a:lstStyle>
            <a:lvl1pPr lvl="0" algn="ctr">
              <a:lnSpc>
                <a:spcPct val="100000"/>
              </a:lnSpc>
              <a:spcBef>
                <a:spcPts val="420"/>
              </a:spcBef>
              <a:spcAft>
                <a:spcPts val="0"/>
              </a:spcAft>
              <a:buSzPts val="2100"/>
              <a:buNone/>
              <a:defRPr sz="2100">
                <a:solidFill>
                  <a:schemeClr val="lt1"/>
                </a:solidFill>
              </a:defRPr>
            </a:lvl1pPr>
            <a:lvl2pPr lvl="1" algn="ctr">
              <a:lnSpc>
                <a:spcPct val="100000"/>
              </a:lnSpc>
              <a:spcBef>
                <a:spcPts val="600"/>
              </a:spcBef>
              <a:spcAft>
                <a:spcPts val="0"/>
              </a:spcAft>
              <a:buSzPts val="1800"/>
              <a:buNone/>
              <a:defRPr>
                <a:solidFill>
                  <a:schemeClr val="lt1"/>
                </a:solidFill>
              </a:defRPr>
            </a:lvl2pPr>
            <a:lvl3pPr lvl="2" algn="ctr">
              <a:lnSpc>
                <a:spcPct val="100000"/>
              </a:lnSpc>
              <a:spcBef>
                <a:spcPts val="600"/>
              </a:spcBef>
              <a:spcAft>
                <a:spcPts val="0"/>
              </a:spcAft>
              <a:buSzPts val="1600"/>
              <a:buNone/>
              <a:defRPr>
                <a:solidFill>
                  <a:schemeClr val="lt1"/>
                </a:solidFill>
              </a:defRPr>
            </a:lvl3pPr>
            <a:lvl4pPr lvl="3" algn="ctr">
              <a:lnSpc>
                <a:spcPct val="100000"/>
              </a:lnSpc>
              <a:spcBef>
                <a:spcPts val="600"/>
              </a:spcBef>
              <a:spcAft>
                <a:spcPts val="0"/>
              </a:spcAft>
              <a:buSzPts val="1400"/>
              <a:buNone/>
              <a:defRPr>
                <a:solidFill>
                  <a:schemeClr val="lt1"/>
                </a:solidFill>
              </a:defRPr>
            </a:lvl4pPr>
            <a:lvl5pPr lvl="4" algn="ctr">
              <a:lnSpc>
                <a:spcPct val="100000"/>
              </a:lnSpc>
              <a:spcBef>
                <a:spcPts val="600"/>
              </a:spcBef>
              <a:spcAft>
                <a:spcPts val="0"/>
              </a:spcAft>
              <a:buSzPts val="1400"/>
              <a:buNone/>
              <a:defRPr>
                <a:solidFill>
                  <a:schemeClr val="lt1"/>
                </a:solidFill>
              </a:defRPr>
            </a:lvl5pPr>
            <a:lvl6pPr lvl="5" algn="ctr">
              <a:lnSpc>
                <a:spcPct val="100000"/>
              </a:lnSpc>
              <a:spcBef>
                <a:spcPts val="600"/>
              </a:spcBef>
              <a:spcAft>
                <a:spcPts val="0"/>
              </a:spcAft>
              <a:buSzPts val="1200"/>
              <a:buNone/>
              <a:defRPr>
                <a:solidFill>
                  <a:schemeClr val="lt1"/>
                </a:solidFill>
              </a:defRPr>
            </a:lvl6pPr>
            <a:lvl7pPr lvl="6" algn="ctr">
              <a:lnSpc>
                <a:spcPct val="100000"/>
              </a:lnSpc>
              <a:spcBef>
                <a:spcPts val="600"/>
              </a:spcBef>
              <a:spcAft>
                <a:spcPts val="0"/>
              </a:spcAft>
              <a:buSzPts val="1200"/>
              <a:buNone/>
              <a:defRPr>
                <a:solidFill>
                  <a:schemeClr val="lt1"/>
                </a:solidFill>
              </a:defRPr>
            </a:lvl7pPr>
            <a:lvl8pPr lvl="7" algn="ctr">
              <a:lnSpc>
                <a:spcPct val="100000"/>
              </a:lnSpc>
              <a:spcBef>
                <a:spcPts val="600"/>
              </a:spcBef>
              <a:spcAft>
                <a:spcPts val="0"/>
              </a:spcAft>
              <a:buSzPts val="1200"/>
              <a:buNone/>
              <a:defRPr>
                <a:solidFill>
                  <a:schemeClr val="lt1"/>
                </a:solidFill>
              </a:defRPr>
            </a:lvl8pPr>
            <a:lvl9pPr lvl="8" algn="ctr">
              <a:lnSpc>
                <a:spcPct val="100000"/>
              </a:lnSpc>
              <a:spcBef>
                <a:spcPts val="600"/>
              </a:spcBef>
              <a:spcAft>
                <a:spcPts val="600"/>
              </a:spcAft>
              <a:buSzPts val="1200"/>
              <a:buNone/>
              <a:defRPr>
                <a:solidFill>
                  <a:schemeClr val="lt1"/>
                </a:solidFill>
              </a:defRPr>
            </a:lvl9pPr>
          </a:lstStyle>
          <a:p/>
        </p:txBody>
      </p:sp>
      <p:sp>
        <p:nvSpPr>
          <p:cNvPr id="34" name="Google Shape;34;p5"/>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7" name="Shape 37"/>
        <p:cNvGrpSpPr/>
        <p:nvPr/>
      </p:nvGrpSpPr>
      <p:grpSpPr>
        <a:xfrm>
          <a:off x="0" y="0"/>
          <a:ext cx="0" cy="0"/>
          <a:chOff x="0" y="0"/>
          <a:chExt cx="0" cy="0"/>
        </a:xfrm>
      </p:grpSpPr>
      <p:sp>
        <p:nvSpPr>
          <p:cNvPr id="38" name="Google Shape;38;p6"/>
          <p:cNvSpPr txBox="1"/>
          <p:nvPr>
            <p:ph type="title"/>
          </p:nvPr>
        </p:nvSpPr>
        <p:spPr>
          <a:xfrm>
            <a:off x="1751013" y="3308581"/>
            <a:ext cx="8686800" cy="1468800"/>
          </a:xfrm>
          <a:prstGeom prst="rect">
            <a:avLst/>
          </a:prstGeom>
          <a:noFill/>
          <a:ln>
            <a:noFill/>
          </a:ln>
        </p:spPr>
        <p:txBody>
          <a:bodyPr anchorCtr="0" anchor="b" bIns="45700" lIns="91425" spcFirstLastPara="1" rIns="91425" wrap="square" tIns="45700"/>
          <a:lstStyle>
            <a:lvl1pPr lvl="0" algn="r">
              <a:lnSpc>
                <a:spcPct val="100000"/>
              </a:lnSpc>
              <a:spcBef>
                <a:spcPts val="0"/>
              </a:spcBef>
              <a:spcAft>
                <a:spcPts val="0"/>
              </a:spcAft>
              <a:buClr>
                <a:schemeClr val="lt1"/>
              </a:buClr>
              <a:buSzPts val="4000"/>
              <a:buFont typeface="Century Gothic"/>
              <a:buNone/>
              <a:defRPr b="0"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6"/>
          <p:cNvSpPr txBox="1"/>
          <p:nvPr>
            <p:ph idx="1" type="body"/>
          </p:nvPr>
        </p:nvSpPr>
        <p:spPr>
          <a:xfrm>
            <a:off x="1751011" y="4777381"/>
            <a:ext cx="8686801" cy="860400"/>
          </a:xfrm>
          <a:prstGeom prst="rect">
            <a:avLst/>
          </a:prstGeom>
          <a:noFill/>
          <a:ln>
            <a:noFill/>
          </a:ln>
        </p:spPr>
        <p:txBody>
          <a:bodyPr anchorCtr="0" anchor="t" bIns="45700" lIns="91425" spcFirstLastPara="1" rIns="91425" wrap="square" tIns="45700"/>
          <a:lstStyle>
            <a:lvl1pPr indent="-228600" lvl="0" marL="457200" algn="r">
              <a:lnSpc>
                <a:spcPct val="100000"/>
              </a:lnSpc>
              <a:spcBef>
                <a:spcPts val="400"/>
              </a:spcBef>
              <a:spcAft>
                <a:spcPts val="0"/>
              </a:spcAft>
              <a:buSzPts val="2000"/>
              <a:buNone/>
              <a:defRPr sz="2000">
                <a:solidFill>
                  <a:schemeClr val="lt1"/>
                </a:solidFill>
              </a:defRPr>
            </a:lvl1pPr>
            <a:lvl2pPr indent="-228600" lvl="1" marL="914400" algn="l">
              <a:lnSpc>
                <a:spcPct val="100000"/>
              </a:lnSpc>
              <a:spcBef>
                <a:spcPts val="600"/>
              </a:spcBef>
              <a:spcAft>
                <a:spcPts val="0"/>
              </a:spcAft>
              <a:buSzPts val="1800"/>
              <a:buNone/>
              <a:defRPr sz="1800">
                <a:solidFill>
                  <a:schemeClr val="lt1"/>
                </a:solidFill>
              </a:defRPr>
            </a:lvl2pPr>
            <a:lvl3pPr indent="-228600" lvl="2" marL="1371600" algn="l">
              <a:lnSpc>
                <a:spcPct val="100000"/>
              </a:lnSpc>
              <a:spcBef>
                <a:spcPts val="600"/>
              </a:spcBef>
              <a:spcAft>
                <a:spcPts val="0"/>
              </a:spcAft>
              <a:buSzPts val="1600"/>
              <a:buNone/>
              <a:defRPr sz="1600">
                <a:solidFill>
                  <a:schemeClr val="lt1"/>
                </a:solidFill>
              </a:defRPr>
            </a:lvl3pPr>
            <a:lvl4pPr indent="-228600" lvl="3" marL="1828800" algn="l">
              <a:lnSpc>
                <a:spcPct val="100000"/>
              </a:lnSpc>
              <a:spcBef>
                <a:spcPts val="600"/>
              </a:spcBef>
              <a:spcAft>
                <a:spcPts val="0"/>
              </a:spcAft>
              <a:buSzPts val="1400"/>
              <a:buNone/>
              <a:defRPr sz="1400">
                <a:solidFill>
                  <a:schemeClr val="lt1"/>
                </a:solidFill>
              </a:defRPr>
            </a:lvl4pPr>
            <a:lvl5pPr indent="-228600" lvl="4" marL="2286000" algn="l">
              <a:lnSpc>
                <a:spcPct val="100000"/>
              </a:lnSpc>
              <a:spcBef>
                <a:spcPts val="600"/>
              </a:spcBef>
              <a:spcAft>
                <a:spcPts val="0"/>
              </a:spcAft>
              <a:buSzPts val="1400"/>
              <a:buNone/>
              <a:defRPr sz="1400">
                <a:solidFill>
                  <a:schemeClr val="lt1"/>
                </a:solidFill>
              </a:defRPr>
            </a:lvl5pPr>
            <a:lvl6pPr indent="-228600" lvl="5" marL="2743200" algn="l">
              <a:lnSpc>
                <a:spcPct val="100000"/>
              </a:lnSpc>
              <a:spcBef>
                <a:spcPts val="600"/>
              </a:spcBef>
              <a:spcAft>
                <a:spcPts val="0"/>
              </a:spcAft>
              <a:buSzPts val="1400"/>
              <a:buNone/>
              <a:defRPr sz="1400">
                <a:solidFill>
                  <a:schemeClr val="lt1"/>
                </a:solidFill>
              </a:defRPr>
            </a:lvl6pPr>
            <a:lvl7pPr indent="-228600" lvl="6" marL="3200400" algn="l">
              <a:lnSpc>
                <a:spcPct val="100000"/>
              </a:lnSpc>
              <a:spcBef>
                <a:spcPts val="600"/>
              </a:spcBef>
              <a:spcAft>
                <a:spcPts val="0"/>
              </a:spcAft>
              <a:buSzPts val="1400"/>
              <a:buNone/>
              <a:defRPr sz="1400">
                <a:solidFill>
                  <a:schemeClr val="lt1"/>
                </a:solidFill>
              </a:defRPr>
            </a:lvl7pPr>
            <a:lvl8pPr indent="-228600" lvl="7" marL="3657600" algn="l">
              <a:lnSpc>
                <a:spcPct val="100000"/>
              </a:lnSpc>
              <a:spcBef>
                <a:spcPts val="600"/>
              </a:spcBef>
              <a:spcAft>
                <a:spcPts val="0"/>
              </a:spcAft>
              <a:buSzPts val="1400"/>
              <a:buNone/>
              <a:defRPr sz="1400">
                <a:solidFill>
                  <a:schemeClr val="lt1"/>
                </a:solidFill>
              </a:defRPr>
            </a:lvl8pPr>
            <a:lvl9pPr indent="-228600" lvl="8" marL="4114800" algn="l">
              <a:lnSpc>
                <a:spcPct val="100000"/>
              </a:lnSpc>
              <a:spcBef>
                <a:spcPts val="600"/>
              </a:spcBef>
              <a:spcAft>
                <a:spcPts val="600"/>
              </a:spcAft>
              <a:buSzPts val="1400"/>
              <a:buNone/>
              <a:defRPr sz="1400">
                <a:solidFill>
                  <a:schemeClr val="lt1"/>
                </a:solidFill>
              </a:defRPr>
            </a:lvl9pPr>
          </a:lstStyle>
          <a:p/>
        </p:txBody>
      </p:sp>
      <p:sp>
        <p:nvSpPr>
          <p:cNvPr id="40" name="Google Shape;40;p6"/>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6"/>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43" name="Shape 43"/>
        <p:cNvGrpSpPr/>
        <p:nvPr/>
      </p:nvGrpSpPr>
      <p:grpSpPr>
        <a:xfrm>
          <a:off x="0" y="0"/>
          <a:ext cx="0" cy="0"/>
          <a:chOff x="0" y="0"/>
          <a:chExt cx="0" cy="0"/>
        </a:xfrm>
      </p:grpSpPr>
      <p:sp>
        <p:nvSpPr>
          <p:cNvPr id="44" name="Google Shape;44;p7"/>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7"/>
          <p:cNvSpPr txBox="1"/>
          <p:nvPr>
            <p:ph idx="1" type="body"/>
          </p:nvPr>
        </p:nvSpPr>
        <p:spPr>
          <a:xfrm>
            <a:off x="1141412" y="2666999"/>
            <a:ext cx="4876800" cy="3124201"/>
          </a:xfrm>
          <a:prstGeom prst="rect">
            <a:avLst/>
          </a:prstGeom>
          <a:noFill/>
          <a:ln>
            <a:noFill/>
          </a:ln>
        </p:spPr>
        <p:txBody>
          <a:bodyPr anchorCtr="0" anchor="ctr" bIns="45700" lIns="91425" spcFirstLastPara="1" rIns="91425" wrap="square" tIns="45700"/>
          <a:lstStyle>
            <a:lvl1pPr indent="-342900" lvl="0" marL="457200" algn="l">
              <a:lnSpc>
                <a:spcPct val="100000"/>
              </a:lnSpc>
              <a:spcBef>
                <a:spcPts val="360"/>
              </a:spcBef>
              <a:spcAft>
                <a:spcPts val="0"/>
              </a:spcAft>
              <a:buSzPts val="1800"/>
              <a:buChar char="•"/>
              <a:defRPr sz="1800"/>
            </a:lvl1pPr>
            <a:lvl2pPr indent="-330200" lvl="1" marL="914400" algn="l">
              <a:lnSpc>
                <a:spcPct val="100000"/>
              </a:lnSpc>
              <a:spcBef>
                <a:spcPts val="600"/>
              </a:spcBef>
              <a:spcAft>
                <a:spcPts val="0"/>
              </a:spcAft>
              <a:buSzPts val="1600"/>
              <a:buChar char="•"/>
              <a:defRPr sz="1600"/>
            </a:lvl2pPr>
            <a:lvl3pPr indent="-317500" lvl="2" marL="1371600" algn="l">
              <a:lnSpc>
                <a:spcPct val="100000"/>
              </a:lnSpc>
              <a:spcBef>
                <a:spcPts val="600"/>
              </a:spcBef>
              <a:spcAft>
                <a:spcPts val="0"/>
              </a:spcAft>
              <a:buSzPts val="1400"/>
              <a:buChar char="•"/>
              <a:defRPr sz="1400"/>
            </a:lvl3pPr>
            <a:lvl4pPr indent="-304800" lvl="3" marL="1828800" algn="l">
              <a:lnSpc>
                <a:spcPct val="100000"/>
              </a:lnSpc>
              <a:spcBef>
                <a:spcPts val="600"/>
              </a:spcBef>
              <a:spcAft>
                <a:spcPts val="0"/>
              </a:spcAft>
              <a:buSzPts val="1200"/>
              <a:buChar char="•"/>
              <a:defRPr sz="1200"/>
            </a:lvl4pPr>
            <a:lvl5pPr indent="-304800" lvl="4" marL="2286000" algn="l">
              <a:lnSpc>
                <a:spcPct val="100000"/>
              </a:lnSpc>
              <a:spcBef>
                <a:spcPts val="600"/>
              </a:spcBef>
              <a:spcAft>
                <a:spcPts val="0"/>
              </a:spcAft>
              <a:buSzPts val="1200"/>
              <a:buChar char="•"/>
              <a:defRPr sz="1200"/>
            </a:lvl5pPr>
            <a:lvl6pPr indent="-304800" lvl="5" marL="2743200" algn="l">
              <a:lnSpc>
                <a:spcPct val="100000"/>
              </a:lnSpc>
              <a:spcBef>
                <a:spcPts val="600"/>
              </a:spcBef>
              <a:spcAft>
                <a:spcPts val="0"/>
              </a:spcAft>
              <a:buSzPts val="1200"/>
              <a:buChar char="•"/>
              <a:defRPr sz="1200"/>
            </a:lvl6pPr>
            <a:lvl7pPr indent="-304800" lvl="6" marL="3200400" algn="l">
              <a:lnSpc>
                <a:spcPct val="100000"/>
              </a:lnSpc>
              <a:spcBef>
                <a:spcPts val="600"/>
              </a:spcBef>
              <a:spcAft>
                <a:spcPts val="0"/>
              </a:spcAft>
              <a:buSzPts val="1200"/>
              <a:buChar char="•"/>
              <a:defRPr sz="1200"/>
            </a:lvl7pPr>
            <a:lvl8pPr indent="-304800" lvl="7" marL="3657600" algn="l">
              <a:lnSpc>
                <a:spcPct val="100000"/>
              </a:lnSpc>
              <a:spcBef>
                <a:spcPts val="600"/>
              </a:spcBef>
              <a:spcAft>
                <a:spcPts val="0"/>
              </a:spcAft>
              <a:buSzPts val="1200"/>
              <a:buChar char="•"/>
              <a:defRPr sz="1200"/>
            </a:lvl8pPr>
            <a:lvl9pPr indent="-304800" lvl="8" marL="4114800" algn="l">
              <a:lnSpc>
                <a:spcPct val="100000"/>
              </a:lnSpc>
              <a:spcBef>
                <a:spcPts val="600"/>
              </a:spcBef>
              <a:spcAft>
                <a:spcPts val="600"/>
              </a:spcAft>
              <a:buSzPts val="1200"/>
              <a:buChar char="•"/>
              <a:defRPr sz="1200"/>
            </a:lvl9pPr>
          </a:lstStyle>
          <a:p/>
        </p:txBody>
      </p:sp>
      <p:sp>
        <p:nvSpPr>
          <p:cNvPr id="46" name="Google Shape;46;p7"/>
          <p:cNvSpPr txBox="1"/>
          <p:nvPr>
            <p:ph idx="2" type="body"/>
          </p:nvPr>
        </p:nvSpPr>
        <p:spPr>
          <a:xfrm>
            <a:off x="6170612" y="2667000"/>
            <a:ext cx="4876800" cy="3124200"/>
          </a:xfrm>
          <a:prstGeom prst="rect">
            <a:avLst/>
          </a:prstGeom>
          <a:noFill/>
          <a:ln>
            <a:noFill/>
          </a:ln>
        </p:spPr>
        <p:txBody>
          <a:bodyPr anchorCtr="0" anchor="ctr" bIns="45700" lIns="91425" spcFirstLastPara="1" rIns="91425" wrap="square" tIns="45700"/>
          <a:lstStyle>
            <a:lvl1pPr indent="-342900" lvl="0" marL="457200" algn="l">
              <a:lnSpc>
                <a:spcPct val="100000"/>
              </a:lnSpc>
              <a:spcBef>
                <a:spcPts val="360"/>
              </a:spcBef>
              <a:spcAft>
                <a:spcPts val="0"/>
              </a:spcAft>
              <a:buSzPts val="1800"/>
              <a:buChar char="•"/>
              <a:defRPr sz="1800"/>
            </a:lvl1pPr>
            <a:lvl2pPr indent="-330200" lvl="1" marL="914400" algn="l">
              <a:lnSpc>
                <a:spcPct val="100000"/>
              </a:lnSpc>
              <a:spcBef>
                <a:spcPts val="600"/>
              </a:spcBef>
              <a:spcAft>
                <a:spcPts val="0"/>
              </a:spcAft>
              <a:buSzPts val="1600"/>
              <a:buChar char="•"/>
              <a:defRPr sz="1600"/>
            </a:lvl2pPr>
            <a:lvl3pPr indent="-317500" lvl="2" marL="1371600" algn="l">
              <a:lnSpc>
                <a:spcPct val="100000"/>
              </a:lnSpc>
              <a:spcBef>
                <a:spcPts val="600"/>
              </a:spcBef>
              <a:spcAft>
                <a:spcPts val="0"/>
              </a:spcAft>
              <a:buSzPts val="1400"/>
              <a:buChar char="•"/>
              <a:defRPr sz="1400"/>
            </a:lvl3pPr>
            <a:lvl4pPr indent="-304800" lvl="3" marL="1828800" algn="l">
              <a:lnSpc>
                <a:spcPct val="100000"/>
              </a:lnSpc>
              <a:spcBef>
                <a:spcPts val="600"/>
              </a:spcBef>
              <a:spcAft>
                <a:spcPts val="0"/>
              </a:spcAft>
              <a:buSzPts val="1200"/>
              <a:buChar char="•"/>
              <a:defRPr sz="1200"/>
            </a:lvl4pPr>
            <a:lvl5pPr indent="-304800" lvl="4" marL="2286000" algn="l">
              <a:lnSpc>
                <a:spcPct val="100000"/>
              </a:lnSpc>
              <a:spcBef>
                <a:spcPts val="600"/>
              </a:spcBef>
              <a:spcAft>
                <a:spcPts val="0"/>
              </a:spcAft>
              <a:buSzPts val="1200"/>
              <a:buChar char="•"/>
              <a:defRPr sz="1200"/>
            </a:lvl5pPr>
            <a:lvl6pPr indent="-304800" lvl="5" marL="2743200" algn="l">
              <a:lnSpc>
                <a:spcPct val="100000"/>
              </a:lnSpc>
              <a:spcBef>
                <a:spcPts val="600"/>
              </a:spcBef>
              <a:spcAft>
                <a:spcPts val="0"/>
              </a:spcAft>
              <a:buSzPts val="1200"/>
              <a:buChar char="•"/>
              <a:defRPr sz="1200"/>
            </a:lvl6pPr>
            <a:lvl7pPr indent="-304800" lvl="6" marL="3200400" algn="l">
              <a:lnSpc>
                <a:spcPct val="100000"/>
              </a:lnSpc>
              <a:spcBef>
                <a:spcPts val="600"/>
              </a:spcBef>
              <a:spcAft>
                <a:spcPts val="0"/>
              </a:spcAft>
              <a:buSzPts val="1200"/>
              <a:buChar char="•"/>
              <a:defRPr sz="1200"/>
            </a:lvl7pPr>
            <a:lvl8pPr indent="-304800" lvl="7" marL="3657600" algn="l">
              <a:lnSpc>
                <a:spcPct val="100000"/>
              </a:lnSpc>
              <a:spcBef>
                <a:spcPts val="600"/>
              </a:spcBef>
              <a:spcAft>
                <a:spcPts val="0"/>
              </a:spcAft>
              <a:buSzPts val="1200"/>
              <a:buChar char="•"/>
              <a:defRPr sz="1200"/>
            </a:lvl8pPr>
            <a:lvl9pPr indent="-304800" lvl="8" marL="4114800" algn="l">
              <a:lnSpc>
                <a:spcPct val="100000"/>
              </a:lnSpc>
              <a:spcBef>
                <a:spcPts val="600"/>
              </a:spcBef>
              <a:spcAft>
                <a:spcPts val="600"/>
              </a:spcAft>
              <a:buSzPts val="1200"/>
              <a:buChar char="•"/>
              <a:defRPr sz="1200"/>
            </a:lvl9pPr>
          </a:lstStyle>
          <a:p/>
        </p:txBody>
      </p:sp>
      <p:sp>
        <p:nvSpPr>
          <p:cNvPr id="47" name="Google Shape;47;p7"/>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7"/>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50" name="Shape 50"/>
        <p:cNvGrpSpPr/>
        <p:nvPr/>
      </p:nvGrpSpPr>
      <p:grpSpPr>
        <a:xfrm>
          <a:off x="0" y="0"/>
          <a:ext cx="0" cy="0"/>
          <a:chOff x="0" y="0"/>
          <a:chExt cx="0" cy="0"/>
        </a:xfrm>
      </p:grpSpPr>
      <p:sp>
        <p:nvSpPr>
          <p:cNvPr id="51" name="Google Shape;51;p8"/>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Clr>
                <a:schemeClr val="lt1"/>
              </a:buClr>
              <a:buSzPts val="3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8"/>
          <p:cNvSpPr txBox="1"/>
          <p:nvPr>
            <p:ph idx="1" type="body"/>
          </p:nvPr>
        </p:nvSpPr>
        <p:spPr>
          <a:xfrm>
            <a:off x="1429280" y="2658533"/>
            <a:ext cx="4588931" cy="576262"/>
          </a:xfrm>
          <a:prstGeom prst="rect">
            <a:avLst/>
          </a:prstGeom>
          <a:noFill/>
          <a:ln>
            <a:noFill/>
          </a:ln>
        </p:spPr>
        <p:txBody>
          <a:bodyPr anchorCtr="0" anchor="b" bIns="45700" lIns="91425" spcFirstLastPara="1" rIns="91425" wrap="square" tIns="45700"/>
          <a:lstStyle>
            <a:lvl1pPr indent="-228600" lvl="0" marL="457200" algn="l">
              <a:lnSpc>
                <a:spcPct val="100000"/>
              </a:lnSpc>
              <a:spcBef>
                <a:spcPts val="560"/>
              </a:spcBef>
              <a:spcAft>
                <a:spcPts val="0"/>
              </a:spcAft>
              <a:buSzPts val="2800"/>
              <a:buNone/>
              <a:defRPr b="0" sz="2800"/>
            </a:lvl1pPr>
            <a:lvl2pPr indent="-228600" lvl="1" marL="914400" algn="l">
              <a:lnSpc>
                <a:spcPct val="100000"/>
              </a:lnSpc>
              <a:spcBef>
                <a:spcPts val="600"/>
              </a:spcBef>
              <a:spcAft>
                <a:spcPts val="0"/>
              </a:spcAft>
              <a:buSzPts val="2000"/>
              <a:buNone/>
              <a:defRPr b="1" sz="2000"/>
            </a:lvl2pPr>
            <a:lvl3pPr indent="-228600" lvl="2" marL="1371600" algn="l">
              <a:lnSpc>
                <a:spcPct val="100000"/>
              </a:lnSpc>
              <a:spcBef>
                <a:spcPts val="600"/>
              </a:spcBef>
              <a:spcAft>
                <a:spcPts val="0"/>
              </a:spcAft>
              <a:buSzPts val="1800"/>
              <a:buNone/>
              <a:defRPr b="1" sz="1800"/>
            </a:lvl3pPr>
            <a:lvl4pPr indent="-228600" lvl="3" marL="1828800" algn="l">
              <a:lnSpc>
                <a:spcPct val="100000"/>
              </a:lnSpc>
              <a:spcBef>
                <a:spcPts val="600"/>
              </a:spcBef>
              <a:spcAft>
                <a:spcPts val="0"/>
              </a:spcAft>
              <a:buSzPts val="1600"/>
              <a:buNone/>
              <a:defRPr b="1" sz="1600"/>
            </a:lvl4pPr>
            <a:lvl5pPr indent="-228600" lvl="4" marL="2286000" algn="l">
              <a:lnSpc>
                <a:spcPct val="100000"/>
              </a:lnSpc>
              <a:spcBef>
                <a:spcPts val="600"/>
              </a:spcBef>
              <a:spcAft>
                <a:spcPts val="0"/>
              </a:spcAft>
              <a:buSzPts val="1600"/>
              <a:buNone/>
              <a:defRPr b="1" sz="1600"/>
            </a:lvl5pPr>
            <a:lvl6pPr indent="-228600" lvl="5" marL="2743200" algn="l">
              <a:lnSpc>
                <a:spcPct val="100000"/>
              </a:lnSpc>
              <a:spcBef>
                <a:spcPts val="600"/>
              </a:spcBef>
              <a:spcAft>
                <a:spcPts val="0"/>
              </a:spcAft>
              <a:buSzPts val="1600"/>
              <a:buNone/>
              <a:defRPr b="1" sz="1600"/>
            </a:lvl6pPr>
            <a:lvl7pPr indent="-228600" lvl="6" marL="3200400" algn="l">
              <a:lnSpc>
                <a:spcPct val="100000"/>
              </a:lnSpc>
              <a:spcBef>
                <a:spcPts val="600"/>
              </a:spcBef>
              <a:spcAft>
                <a:spcPts val="0"/>
              </a:spcAft>
              <a:buSzPts val="1600"/>
              <a:buNone/>
              <a:defRPr b="1" sz="1600"/>
            </a:lvl7pPr>
            <a:lvl8pPr indent="-228600" lvl="7" marL="3657600" algn="l">
              <a:lnSpc>
                <a:spcPct val="100000"/>
              </a:lnSpc>
              <a:spcBef>
                <a:spcPts val="600"/>
              </a:spcBef>
              <a:spcAft>
                <a:spcPts val="0"/>
              </a:spcAft>
              <a:buSzPts val="1600"/>
              <a:buNone/>
              <a:defRPr b="1" sz="1600"/>
            </a:lvl8pPr>
            <a:lvl9pPr indent="-228600" lvl="8" marL="4114800" algn="l">
              <a:lnSpc>
                <a:spcPct val="100000"/>
              </a:lnSpc>
              <a:spcBef>
                <a:spcPts val="600"/>
              </a:spcBef>
              <a:spcAft>
                <a:spcPts val="600"/>
              </a:spcAft>
              <a:buSzPts val="1600"/>
              <a:buNone/>
              <a:defRPr b="1" sz="1600"/>
            </a:lvl9pPr>
          </a:lstStyle>
          <a:p/>
        </p:txBody>
      </p:sp>
      <p:sp>
        <p:nvSpPr>
          <p:cNvPr id="53" name="Google Shape;53;p8"/>
          <p:cNvSpPr txBox="1"/>
          <p:nvPr>
            <p:ph idx="2" type="body"/>
          </p:nvPr>
        </p:nvSpPr>
        <p:spPr>
          <a:xfrm>
            <a:off x="1141412" y="3243262"/>
            <a:ext cx="4876800" cy="2547937"/>
          </a:xfrm>
          <a:prstGeom prst="rect">
            <a:avLst/>
          </a:prstGeom>
          <a:noFill/>
          <a:ln>
            <a:noFill/>
          </a:ln>
        </p:spPr>
        <p:txBody>
          <a:bodyPr anchorCtr="0" anchor="t" bIns="45700" lIns="91425" spcFirstLastPara="1" rIns="91425" wrap="square" tIns="45700"/>
          <a:lstStyle>
            <a:lvl1pPr indent="-342900" lvl="0" marL="457200" algn="l">
              <a:lnSpc>
                <a:spcPct val="100000"/>
              </a:lnSpc>
              <a:spcBef>
                <a:spcPts val="360"/>
              </a:spcBef>
              <a:spcAft>
                <a:spcPts val="0"/>
              </a:spcAft>
              <a:buSzPts val="1800"/>
              <a:buChar char="•"/>
              <a:defRPr sz="1800"/>
            </a:lvl1pPr>
            <a:lvl2pPr indent="-330200" lvl="1" marL="914400" algn="l">
              <a:lnSpc>
                <a:spcPct val="100000"/>
              </a:lnSpc>
              <a:spcBef>
                <a:spcPts val="600"/>
              </a:spcBef>
              <a:spcAft>
                <a:spcPts val="0"/>
              </a:spcAft>
              <a:buSzPts val="1600"/>
              <a:buChar char="•"/>
              <a:defRPr sz="1600"/>
            </a:lvl2pPr>
            <a:lvl3pPr indent="-317500" lvl="2" marL="1371600" algn="l">
              <a:lnSpc>
                <a:spcPct val="100000"/>
              </a:lnSpc>
              <a:spcBef>
                <a:spcPts val="600"/>
              </a:spcBef>
              <a:spcAft>
                <a:spcPts val="0"/>
              </a:spcAft>
              <a:buSzPts val="1400"/>
              <a:buChar char="•"/>
              <a:defRPr sz="1400"/>
            </a:lvl3pPr>
            <a:lvl4pPr indent="-304800" lvl="3" marL="1828800" algn="l">
              <a:lnSpc>
                <a:spcPct val="100000"/>
              </a:lnSpc>
              <a:spcBef>
                <a:spcPts val="600"/>
              </a:spcBef>
              <a:spcAft>
                <a:spcPts val="0"/>
              </a:spcAft>
              <a:buSzPts val="1200"/>
              <a:buChar char="•"/>
              <a:defRPr sz="1200"/>
            </a:lvl4pPr>
            <a:lvl5pPr indent="-304800" lvl="4" marL="2286000" algn="l">
              <a:lnSpc>
                <a:spcPct val="100000"/>
              </a:lnSpc>
              <a:spcBef>
                <a:spcPts val="600"/>
              </a:spcBef>
              <a:spcAft>
                <a:spcPts val="0"/>
              </a:spcAft>
              <a:buSzPts val="1200"/>
              <a:buChar char="•"/>
              <a:defRPr sz="1200"/>
            </a:lvl5pPr>
            <a:lvl6pPr indent="-304800" lvl="5" marL="2743200" algn="l">
              <a:lnSpc>
                <a:spcPct val="100000"/>
              </a:lnSpc>
              <a:spcBef>
                <a:spcPts val="600"/>
              </a:spcBef>
              <a:spcAft>
                <a:spcPts val="0"/>
              </a:spcAft>
              <a:buSzPts val="1200"/>
              <a:buChar char="•"/>
              <a:defRPr sz="1200"/>
            </a:lvl6pPr>
            <a:lvl7pPr indent="-304800" lvl="6" marL="3200400" algn="l">
              <a:lnSpc>
                <a:spcPct val="100000"/>
              </a:lnSpc>
              <a:spcBef>
                <a:spcPts val="600"/>
              </a:spcBef>
              <a:spcAft>
                <a:spcPts val="0"/>
              </a:spcAft>
              <a:buSzPts val="1200"/>
              <a:buChar char="•"/>
              <a:defRPr sz="1200"/>
            </a:lvl7pPr>
            <a:lvl8pPr indent="-304800" lvl="7" marL="3657600" algn="l">
              <a:lnSpc>
                <a:spcPct val="100000"/>
              </a:lnSpc>
              <a:spcBef>
                <a:spcPts val="600"/>
              </a:spcBef>
              <a:spcAft>
                <a:spcPts val="0"/>
              </a:spcAft>
              <a:buSzPts val="1200"/>
              <a:buChar char="•"/>
              <a:defRPr sz="1200"/>
            </a:lvl8pPr>
            <a:lvl9pPr indent="-304800" lvl="8" marL="4114800" algn="l">
              <a:lnSpc>
                <a:spcPct val="100000"/>
              </a:lnSpc>
              <a:spcBef>
                <a:spcPts val="600"/>
              </a:spcBef>
              <a:spcAft>
                <a:spcPts val="600"/>
              </a:spcAft>
              <a:buSzPts val="1200"/>
              <a:buChar char="•"/>
              <a:defRPr sz="1200"/>
            </a:lvl9pPr>
          </a:lstStyle>
          <a:p/>
        </p:txBody>
      </p:sp>
      <p:sp>
        <p:nvSpPr>
          <p:cNvPr id="54" name="Google Shape;54;p8"/>
          <p:cNvSpPr txBox="1"/>
          <p:nvPr>
            <p:ph idx="3" type="body"/>
          </p:nvPr>
        </p:nvSpPr>
        <p:spPr>
          <a:xfrm>
            <a:off x="6443133" y="2667000"/>
            <a:ext cx="4604280" cy="576262"/>
          </a:xfrm>
          <a:prstGeom prst="rect">
            <a:avLst/>
          </a:prstGeom>
          <a:noFill/>
          <a:ln>
            <a:noFill/>
          </a:ln>
        </p:spPr>
        <p:txBody>
          <a:bodyPr anchorCtr="0" anchor="b" bIns="45700" lIns="91425" spcFirstLastPara="1" rIns="91425" wrap="square" tIns="45700"/>
          <a:lstStyle>
            <a:lvl1pPr indent="-228600" lvl="0" marL="457200" algn="l">
              <a:lnSpc>
                <a:spcPct val="100000"/>
              </a:lnSpc>
              <a:spcBef>
                <a:spcPts val="560"/>
              </a:spcBef>
              <a:spcAft>
                <a:spcPts val="0"/>
              </a:spcAft>
              <a:buSzPts val="2800"/>
              <a:buNone/>
              <a:defRPr b="0" sz="2800"/>
            </a:lvl1pPr>
            <a:lvl2pPr indent="-228600" lvl="1" marL="914400" algn="l">
              <a:lnSpc>
                <a:spcPct val="100000"/>
              </a:lnSpc>
              <a:spcBef>
                <a:spcPts val="600"/>
              </a:spcBef>
              <a:spcAft>
                <a:spcPts val="0"/>
              </a:spcAft>
              <a:buSzPts val="2000"/>
              <a:buNone/>
              <a:defRPr b="1" sz="2000"/>
            </a:lvl2pPr>
            <a:lvl3pPr indent="-228600" lvl="2" marL="1371600" algn="l">
              <a:lnSpc>
                <a:spcPct val="100000"/>
              </a:lnSpc>
              <a:spcBef>
                <a:spcPts val="600"/>
              </a:spcBef>
              <a:spcAft>
                <a:spcPts val="0"/>
              </a:spcAft>
              <a:buSzPts val="1800"/>
              <a:buNone/>
              <a:defRPr b="1" sz="1800"/>
            </a:lvl3pPr>
            <a:lvl4pPr indent="-228600" lvl="3" marL="1828800" algn="l">
              <a:lnSpc>
                <a:spcPct val="100000"/>
              </a:lnSpc>
              <a:spcBef>
                <a:spcPts val="600"/>
              </a:spcBef>
              <a:spcAft>
                <a:spcPts val="0"/>
              </a:spcAft>
              <a:buSzPts val="1600"/>
              <a:buNone/>
              <a:defRPr b="1" sz="1600"/>
            </a:lvl4pPr>
            <a:lvl5pPr indent="-228600" lvl="4" marL="2286000" algn="l">
              <a:lnSpc>
                <a:spcPct val="100000"/>
              </a:lnSpc>
              <a:spcBef>
                <a:spcPts val="600"/>
              </a:spcBef>
              <a:spcAft>
                <a:spcPts val="0"/>
              </a:spcAft>
              <a:buSzPts val="1600"/>
              <a:buNone/>
              <a:defRPr b="1" sz="1600"/>
            </a:lvl5pPr>
            <a:lvl6pPr indent="-228600" lvl="5" marL="2743200" algn="l">
              <a:lnSpc>
                <a:spcPct val="100000"/>
              </a:lnSpc>
              <a:spcBef>
                <a:spcPts val="600"/>
              </a:spcBef>
              <a:spcAft>
                <a:spcPts val="0"/>
              </a:spcAft>
              <a:buSzPts val="1600"/>
              <a:buNone/>
              <a:defRPr b="1" sz="1600"/>
            </a:lvl6pPr>
            <a:lvl7pPr indent="-228600" lvl="6" marL="3200400" algn="l">
              <a:lnSpc>
                <a:spcPct val="100000"/>
              </a:lnSpc>
              <a:spcBef>
                <a:spcPts val="600"/>
              </a:spcBef>
              <a:spcAft>
                <a:spcPts val="0"/>
              </a:spcAft>
              <a:buSzPts val="1600"/>
              <a:buNone/>
              <a:defRPr b="1" sz="1600"/>
            </a:lvl7pPr>
            <a:lvl8pPr indent="-228600" lvl="7" marL="3657600" algn="l">
              <a:lnSpc>
                <a:spcPct val="100000"/>
              </a:lnSpc>
              <a:spcBef>
                <a:spcPts val="600"/>
              </a:spcBef>
              <a:spcAft>
                <a:spcPts val="0"/>
              </a:spcAft>
              <a:buSzPts val="1600"/>
              <a:buNone/>
              <a:defRPr b="1" sz="1600"/>
            </a:lvl8pPr>
            <a:lvl9pPr indent="-228600" lvl="8" marL="4114800" algn="l">
              <a:lnSpc>
                <a:spcPct val="100000"/>
              </a:lnSpc>
              <a:spcBef>
                <a:spcPts val="600"/>
              </a:spcBef>
              <a:spcAft>
                <a:spcPts val="600"/>
              </a:spcAft>
              <a:buSzPts val="1600"/>
              <a:buNone/>
              <a:defRPr b="1" sz="1600"/>
            </a:lvl9pPr>
          </a:lstStyle>
          <a:p/>
        </p:txBody>
      </p:sp>
      <p:sp>
        <p:nvSpPr>
          <p:cNvPr id="55" name="Google Shape;55;p8"/>
          <p:cNvSpPr txBox="1"/>
          <p:nvPr>
            <p:ph idx="4" type="body"/>
          </p:nvPr>
        </p:nvSpPr>
        <p:spPr>
          <a:xfrm>
            <a:off x="6170612" y="3243262"/>
            <a:ext cx="4876801" cy="2547937"/>
          </a:xfrm>
          <a:prstGeom prst="rect">
            <a:avLst/>
          </a:prstGeom>
          <a:noFill/>
          <a:ln>
            <a:noFill/>
          </a:ln>
        </p:spPr>
        <p:txBody>
          <a:bodyPr anchorCtr="0" anchor="t" bIns="45700" lIns="91425" spcFirstLastPara="1" rIns="91425" wrap="square" tIns="45700"/>
          <a:lstStyle>
            <a:lvl1pPr indent="-342900" lvl="0" marL="457200" algn="l">
              <a:lnSpc>
                <a:spcPct val="100000"/>
              </a:lnSpc>
              <a:spcBef>
                <a:spcPts val="360"/>
              </a:spcBef>
              <a:spcAft>
                <a:spcPts val="0"/>
              </a:spcAft>
              <a:buSzPts val="1800"/>
              <a:buChar char="•"/>
              <a:defRPr sz="1800"/>
            </a:lvl1pPr>
            <a:lvl2pPr indent="-330200" lvl="1" marL="914400" algn="l">
              <a:lnSpc>
                <a:spcPct val="100000"/>
              </a:lnSpc>
              <a:spcBef>
                <a:spcPts val="600"/>
              </a:spcBef>
              <a:spcAft>
                <a:spcPts val="0"/>
              </a:spcAft>
              <a:buSzPts val="1600"/>
              <a:buChar char="•"/>
              <a:defRPr sz="1600"/>
            </a:lvl2pPr>
            <a:lvl3pPr indent="-317500" lvl="2" marL="1371600" algn="l">
              <a:lnSpc>
                <a:spcPct val="100000"/>
              </a:lnSpc>
              <a:spcBef>
                <a:spcPts val="600"/>
              </a:spcBef>
              <a:spcAft>
                <a:spcPts val="0"/>
              </a:spcAft>
              <a:buSzPts val="1400"/>
              <a:buChar char="•"/>
              <a:defRPr sz="1400"/>
            </a:lvl3pPr>
            <a:lvl4pPr indent="-304800" lvl="3" marL="1828800" algn="l">
              <a:lnSpc>
                <a:spcPct val="100000"/>
              </a:lnSpc>
              <a:spcBef>
                <a:spcPts val="600"/>
              </a:spcBef>
              <a:spcAft>
                <a:spcPts val="0"/>
              </a:spcAft>
              <a:buSzPts val="1200"/>
              <a:buChar char="•"/>
              <a:defRPr sz="1200"/>
            </a:lvl4pPr>
            <a:lvl5pPr indent="-304800" lvl="4" marL="2286000" algn="l">
              <a:lnSpc>
                <a:spcPct val="100000"/>
              </a:lnSpc>
              <a:spcBef>
                <a:spcPts val="600"/>
              </a:spcBef>
              <a:spcAft>
                <a:spcPts val="0"/>
              </a:spcAft>
              <a:buSzPts val="1200"/>
              <a:buChar char="•"/>
              <a:defRPr sz="1200"/>
            </a:lvl5pPr>
            <a:lvl6pPr indent="-304800" lvl="5" marL="2743200" algn="l">
              <a:lnSpc>
                <a:spcPct val="100000"/>
              </a:lnSpc>
              <a:spcBef>
                <a:spcPts val="600"/>
              </a:spcBef>
              <a:spcAft>
                <a:spcPts val="0"/>
              </a:spcAft>
              <a:buSzPts val="1200"/>
              <a:buChar char="•"/>
              <a:defRPr sz="1200"/>
            </a:lvl6pPr>
            <a:lvl7pPr indent="-304800" lvl="6" marL="3200400" algn="l">
              <a:lnSpc>
                <a:spcPct val="100000"/>
              </a:lnSpc>
              <a:spcBef>
                <a:spcPts val="600"/>
              </a:spcBef>
              <a:spcAft>
                <a:spcPts val="0"/>
              </a:spcAft>
              <a:buSzPts val="1200"/>
              <a:buChar char="•"/>
              <a:defRPr sz="1200"/>
            </a:lvl7pPr>
            <a:lvl8pPr indent="-304800" lvl="7" marL="3657600" algn="l">
              <a:lnSpc>
                <a:spcPct val="100000"/>
              </a:lnSpc>
              <a:spcBef>
                <a:spcPts val="600"/>
              </a:spcBef>
              <a:spcAft>
                <a:spcPts val="0"/>
              </a:spcAft>
              <a:buSzPts val="1200"/>
              <a:buChar char="•"/>
              <a:defRPr sz="1200"/>
            </a:lvl8pPr>
            <a:lvl9pPr indent="-304800" lvl="8" marL="4114800" algn="l">
              <a:lnSpc>
                <a:spcPct val="100000"/>
              </a:lnSpc>
              <a:spcBef>
                <a:spcPts val="600"/>
              </a:spcBef>
              <a:spcAft>
                <a:spcPts val="600"/>
              </a:spcAft>
              <a:buSzPts val="1200"/>
              <a:buChar char="•"/>
              <a:defRPr sz="1200"/>
            </a:lvl9pPr>
          </a:lstStyle>
          <a:p/>
        </p:txBody>
      </p:sp>
      <p:sp>
        <p:nvSpPr>
          <p:cNvPr id="56" name="Google Shape;56;p8"/>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8"/>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8"/>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9" name="Shape 59"/>
        <p:cNvGrpSpPr/>
        <p:nvPr/>
      </p:nvGrpSpPr>
      <p:grpSpPr>
        <a:xfrm>
          <a:off x="0" y="0"/>
          <a:ext cx="0" cy="0"/>
          <a:chOff x="0" y="0"/>
          <a:chExt cx="0" cy="0"/>
        </a:xfrm>
      </p:grpSpPr>
      <p:sp>
        <p:nvSpPr>
          <p:cNvPr id="60" name="Google Shape;60;p9"/>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9"/>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9"/>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9"/>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4" name="Shape 64"/>
        <p:cNvGrpSpPr/>
        <p:nvPr/>
      </p:nvGrpSpPr>
      <p:grpSpPr>
        <a:xfrm>
          <a:off x="0" y="0"/>
          <a:ext cx="0" cy="0"/>
          <a:chOff x="0" y="0"/>
          <a:chExt cx="0" cy="0"/>
        </a:xfrm>
      </p:grpSpPr>
      <p:sp>
        <p:nvSpPr>
          <p:cNvPr id="65" name="Google Shape;65;p10"/>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Clr>
                <a:schemeClr val="lt1"/>
              </a:buClr>
              <a:buSzPts val="3200"/>
              <a:buFont typeface="Century Gothic"/>
              <a:buNone/>
              <a:defRPr b="0" i="0" sz="32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9pPr>
          </a:lstStyle>
          <a:p/>
        </p:txBody>
      </p:sp>
      <p:sp>
        <p:nvSpPr>
          <p:cNvPr id="7" name="Google Shape;7;p1"/>
          <p:cNvSpPr txBox="1"/>
          <p:nvPr>
            <p:ph idx="1" type="body"/>
          </p:nvPr>
        </p:nvSpPr>
        <p:spPr>
          <a:xfrm>
            <a:off x="1141413" y="2666999"/>
            <a:ext cx="9905998" cy="3124201"/>
          </a:xfrm>
          <a:prstGeom prst="rect">
            <a:avLst/>
          </a:prstGeom>
          <a:noFill/>
          <a:ln>
            <a:noFill/>
          </a:ln>
        </p:spPr>
        <p:txBody>
          <a:bodyPr anchorCtr="0" anchor="ctr" bIns="45700" lIns="91425" spcFirstLastPara="1" rIns="91425" wrap="square" tIns="45700"/>
          <a:lstStyle>
            <a:lvl1pPr indent="-355600" lvl="0" marL="457200" marR="0" rtl="0" algn="l">
              <a:lnSpc>
                <a:spcPct val="100000"/>
              </a:lnSpc>
              <a:spcBef>
                <a:spcPts val="400"/>
              </a:spcBef>
              <a:spcAft>
                <a:spcPts val="0"/>
              </a:spcAft>
              <a:buClr>
                <a:schemeClr val="lt1"/>
              </a:buClr>
              <a:buSzPts val="2000"/>
              <a:buFont typeface="Arial"/>
              <a:buChar char="•"/>
              <a:defRPr b="0" i="0" sz="2000" u="none" cap="small" strike="noStrike">
                <a:solidFill>
                  <a:schemeClr val="lt1"/>
                </a:solidFill>
                <a:latin typeface="Century Gothic"/>
                <a:ea typeface="Century Gothic"/>
                <a:cs typeface="Century Gothic"/>
                <a:sym typeface="Century Gothic"/>
              </a:defRPr>
            </a:lvl1pPr>
            <a:lvl2pPr indent="-342900" lvl="1" marL="914400" marR="0" rtl="0" algn="l">
              <a:lnSpc>
                <a:spcPct val="100000"/>
              </a:lnSpc>
              <a:spcBef>
                <a:spcPts val="600"/>
              </a:spcBef>
              <a:spcAft>
                <a:spcPts val="0"/>
              </a:spcAft>
              <a:buClr>
                <a:schemeClr val="lt1"/>
              </a:buClr>
              <a:buSzPts val="1800"/>
              <a:buFont typeface="Arial"/>
              <a:buChar char="•"/>
              <a:defRPr b="0" i="0" sz="1800" u="none" cap="small" strike="noStrike">
                <a:solidFill>
                  <a:schemeClr val="lt1"/>
                </a:solidFill>
                <a:latin typeface="Century Gothic"/>
                <a:ea typeface="Century Gothic"/>
                <a:cs typeface="Century Gothic"/>
                <a:sym typeface="Century Gothic"/>
              </a:defRPr>
            </a:lvl2pPr>
            <a:lvl3pPr indent="-330200" lvl="2" marL="1371600" marR="0" rtl="0" algn="l">
              <a:lnSpc>
                <a:spcPct val="100000"/>
              </a:lnSpc>
              <a:spcBef>
                <a:spcPts val="600"/>
              </a:spcBef>
              <a:spcAft>
                <a:spcPts val="0"/>
              </a:spcAft>
              <a:buClr>
                <a:schemeClr val="lt1"/>
              </a:buClr>
              <a:buSzPts val="1600"/>
              <a:buFont typeface="Arial"/>
              <a:buChar char="•"/>
              <a:defRPr b="0" i="0" sz="1600" u="none" cap="small" strike="noStrike">
                <a:solidFill>
                  <a:schemeClr val="lt1"/>
                </a:solidFill>
                <a:latin typeface="Century Gothic"/>
                <a:ea typeface="Century Gothic"/>
                <a:cs typeface="Century Gothic"/>
                <a:sym typeface="Century Gothic"/>
              </a:defRPr>
            </a:lvl3pPr>
            <a:lvl4pPr indent="-317500" lvl="3" marL="1828800" marR="0" rtl="0" algn="l">
              <a:lnSpc>
                <a:spcPct val="100000"/>
              </a:lnSpc>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4pPr>
            <a:lvl5pPr indent="-317500" lvl="4" marL="2286000" marR="0" rtl="0" algn="l">
              <a:lnSpc>
                <a:spcPct val="100000"/>
              </a:lnSpc>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5pPr>
            <a:lvl6pPr indent="-304800" lvl="5" marL="2743200" marR="0" rtl="0" algn="l">
              <a:lnSpc>
                <a:spcPct val="100000"/>
              </a:lnSpc>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6pPr>
            <a:lvl7pPr indent="-304800" lvl="6" marL="3200400" marR="0" rtl="0" algn="l">
              <a:lnSpc>
                <a:spcPct val="100000"/>
              </a:lnSpc>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7pPr>
            <a:lvl8pPr indent="-304800" lvl="7" marL="3657600" marR="0" rtl="0" algn="l">
              <a:lnSpc>
                <a:spcPct val="100000"/>
              </a:lnSpc>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8pPr>
            <a:lvl9pPr indent="-304800" lvl="8" marL="4114800" marR="0" rtl="0" algn="l">
              <a:lnSpc>
                <a:spcPct val="100000"/>
              </a:lnSpc>
              <a:spcBef>
                <a:spcPts val="600"/>
              </a:spcBef>
              <a:spcAft>
                <a:spcPts val="60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9pPr>
          </a:lstStyle>
          <a:p/>
        </p:txBody>
      </p:sp>
      <p:sp>
        <p:nvSpPr>
          <p:cNvPr id="8" name="Google Shape;8;p1"/>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marR="0" rtl="0" algn="r">
              <a:lnSpc>
                <a:spcPct val="100000"/>
              </a:lnSpc>
              <a:spcBef>
                <a:spcPts val="0"/>
              </a:spcBef>
              <a:spcAft>
                <a:spcPts val="0"/>
              </a:spcAft>
              <a:buClr>
                <a:srgbClr val="000000"/>
              </a:buClr>
              <a:buSzPts val="1400"/>
              <a:buFont typeface="Arial"/>
              <a:buNone/>
              <a:defRPr b="1" i="0" sz="900" u="none" cap="none" strike="noStrike">
                <a:solidFill>
                  <a:srgbClr val="BFBFBF"/>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9pPr>
          </a:lstStyle>
          <a:p/>
        </p:txBody>
      </p:sp>
      <p:sp>
        <p:nvSpPr>
          <p:cNvPr id="9" name="Google Shape;9;p1"/>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1" i="0" sz="900" u="none" cap="none" strike="noStrike">
                <a:solidFill>
                  <a:srgbClr val="BFBFBF"/>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9pPr>
          </a:lstStyle>
          <a:p/>
        </p:txBody>
      </p:sp>
      <p:sp>
        <p:nvSpPr>
          <p:cNvPr id="10" name="Google Shape;10;p1"/>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3.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5.png"/><Relationship Id="rId4" Type="http://schemas.openxmlformats.org/officeDocument/2006/relationships/image" Target="../media/image31.png"/><Relationship Id="rId5"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6.png"/><Relationship Id="rId7"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0"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9.png"/><Relationship Id="rId9" Type="http://schemas.openxmlformats.org/officeDocument/2006/relationships/image" Target="../media/image17.png"/><Relationship Id="rId5" Type="http://schemas.openxmlformats.org/officeDocument/2006/relationships/image" Target="../media/image8.png"/><Relationship Id="rId6" Type="http://schemas.openxmlformats.org/officeDocument/2006/relationships/image" Target="../media/image13.png"/><Relationship Id="rId7" Type="http://schemas.openxmlformats.org/officeDocument/2006/relationships/image" Target="../media/image12.png"/><Relationship Id="rId8"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19"/>
          <p:cNvSpPr txBox="1"/>
          <p:nvPr>
            <p:ph type="title"/>
          </p:nvPr>
        </p:nvSpPr>
        <p:spPr>
          <a:xfrm>
            <a:off x="5625548" y="645106"/>
            <a:ext cx="5917523" cy="1905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3200"/>
              <a:buFont typeface="Century Gothic"/>
              <a:buNone/>
            </a:pPr>
            <a:r>
              <a:rPr b="1" lang="en-US" sz="3600"/>
              <a:t>KBB CAPSTONE </a:t>
            </a:r>
            <a:br>
              <a:rPr b="1" lang="en-US" sz="3600"/>
            </a:br>
            <a:r>
              <a:rPr b="1" lang="en-US" sz="3600"/>
              <a:t>PRESENTATION</a:t>
            </a:r>
            <a:endParaRPr b="1" sz="3600"/>
          </a:p>
        </p:txBody>
      </p:sp>
      <p:sp>
        <p:nvSpPr>
          <p:cNvPr id="129" name="Google Shape;129;p19"/>
          <p:cNvSpPr txBox="1"/>
          <p:nvPr>
            <p:ph idx="1" type="body"/>
          </p:nvPr>
        </p:nvSpPr>
        <p:spPr>
          <a:xfrm>
            <a:off x="5625548" y="2902225"/>
            <a:ext cx="5917523" cy="2981049"/>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800"/>
              <a:buNone/>
            </a:pPr>
            <a:r>
              <a:rPr lang="en-US" sz="2400"/>
              <a:t>Namrata Sharma, Grace Ye</a:t>
            </a:r>
            <a:endParaRPr sz="2400"/>
          </a:p>
          <a:p>
            <a:pPr indent="0" lvl="0" marL="0" rtl="0" algn="ctr">
              <a:lnSpc>
                <a:spcPct val="100000"/>
              </a:lnSpc>
              <a:spcBef>
                <a:spcPts val="960"/>
              </a:spcBef>
              <a:spcAft>
                <a:spcPts val="0"/>
              </a:spcAft>
              <a:buSzPts val="1800"/>
              <a:buNone/>
            </a:pPr>
            <a:r>
              <a:rPr lang="en-US" sz="2400"/>
              <a:t>Dante Bellins and Daniel palumbo</a:t>
            </a:r>
            <a:endParaRPr sz="2400"/>
          </a:p>
          <a:p>
            <a:pPr indent="0" lvl="0" marL="0" rtl="0" algn="ctr">
              <a:lnSpc>
                <a:spcPct val="100000"/>
              </a:lnSpc>
              <a:spcBef>
                <a:spcPts val="960"/>
              </a:spcBef>
              <a:spcAft>
                <a:spcPts val="0"/>
              </a:spcAft>
              <a:buSzPts val="1800"/>
              <a:buNone/>
            </a:pPr>
            <a:r>
              <a:rPr lang="en-US" sz="2400"/>
              <a:t>Georgetown Data Science Cohort 13</a:t>
            </a:r>
            <a:endParaRPr sz="2400"/>
          </a:p>
          <a:p>
            <a:pPr indent="0" lvl="0" marL="0" rtl="0" algn="ctr">
              <a:lnSpc>
                <a:spcPct val="100000"/>
              </a:lnSpc>
              <a:spcBef>
                <a:spcPts val="960"/>
              </a:spcBef>
              <a:spcAft>
                <a:spcPts val="0"/>
              </a:spcAft>
              <a:buSzPts val="1800"/>
              <a:buNone/>
            </a:pPr>
            <a:r>
              <a:rPr lang="en-US" sz="2400"/>
              <a:t>12/15/2018</a:t>
            </a:r>
            <a:endParaRPr sz="2400"/>
          </a:p>
        </p:txBody>
      </p:sp>
      <p:pic>
        <p:nvPicPr>
          <p:cNvPr id="130" name="Google Shape;130;p19"/>
          <p:cNvPicPr preferRelativeResize="0"/>
          <p:nvPr/>
        </p:nvPicPr>
        <p:blipFill rotWithShape="1">
          <a:blip r:embed="rId4">
            <a:alphaModFix/>
          </a:blip>
          <a:srcRect b="0" l="0" r="0" t="0"/>
          <a:stretch/>
        </p:blipFill>
        <p:spPr>
          <a:xfrm>
            <a:off x="737425" y="152400"/>
            <a:ext cx="4854223" cy="65532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80" name="Shape 280"/>
        <p:cNvGrpSpPr/>
        <p:nvPr/>
      </p:nvGrpSpPr>
      <p:grpSpPr>
        <a:xfrm>
          <a:off x="0" y="0"/>
          <a:ext cx="0" cy="0"/>
          <a:chOff x="0" y="0"/>
          <a:chExt cx="0" cy="0"/>
        </a:xfrm>
      </p:grpSpPr>
      <p:pic>
        <p:nvPicPr>
          <p:cNvPr id="281" name="Google Shape;281;p28"/>
          <p:cNvPicPr preferRelativeResize="0"/>
          <p:nvPr/>
        </p:nvPicPr>
        <p:blipFill rotWithShape="1">
          <a:blip r:embed="rId4">
            <a:alphaModFix/>
          </a:blip>
          <a:srcRect b="0" l="0" r="0" t="0"/>
          <a:stretch/>
        </p:blipFill>
        <p:spPr>
          <a:xfrm>
            <a:off x="152400" y="1583700"/>
            <a:ext cx="11887194" cy="5006716"/>
          </a:xfrm>
          <a:prstGeom prst="rect">
            <a:avLst/>
          </a:prstGeom>
          <a:noFill/>
          <a:ln>
            <a:noFill/>
          </a:ln>
        </p:spPr>
      </p:pic>
      <p:sp>
        <p:nvSpPr>
          <p:cNvPr id="282" name="Google Shape;282;p28"/>
          <p:cNvSpPr txBox="1"/>
          <p:nvPr>
            <p:ph type="title"/>
          </p:nvPr>
        </p:nvSpPr>
        <p:spPr>
          <a:xfrm>
            <a:off x="0" y="0"/>
            <a:ext cx="11954700" cy="1431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3400"/>
              <a:buFont typeface="Century Gothic"/>
              <a:buNone/>
            </a:pPr>
            <a:r>
              <a:rPr lang="en-US"/>
              <a:t>EXPLORATORY DATA ANALYSIS</a:t>
            </a:r>
            <a:endParaRPr/>
          </a:p>
          <a:p>
            <a:pPr indent="0" lvl="0" marL="0" rtl="0" algn="l">
              <a:lnSpc>
                <a:spcPct val="100000"/>
              </a:lnSpc>
              <a:spcBef>
                <a:spcPts val="0"/>
              </a:spcBef>
              <a:spcAft>
                <a:spcPts val="0"/>
              </a:spcAft>
              <a:buClr>
                <a:schemeClr val="lt1"/>
              </a:buClr>
              <a:buSzPts val="3400"/>
              <a:buFont typeface="Century Gothic"/>
              <a:buNone/>
            </a:pPr>
            <a:r>
              <a:t/>
            </a:r>
            <a:endParaRPr sz="2000"/>
          </a:p>
          <a:p>
            <a:pPr indent="0" lvl="0" marL="0" rtl="0" algn="l">
              <a:lnSpc>
                <a:spcPct val="100000"/>
              </a:lnSpc>
              <a:spcBef>
                <a:spcPts val="0"/>
              </a:spcBef>
              <a:spcAft>
                <a:spcPts val="0"/>
              </a:spcAft>
              <a:buClr>
                <a:schemeClr val="lt1"/>
              </a:buClr>
              <a:buSzPts val="3400"/>
              <a:buFont typeface="Century Gothic"/>
              <a:buNone/>
            </a:pPr>
            <a:r>
              <a:rPr lang="en-US" sz="2000"/>
              <a:t>Average prices can vary by as much as $15k between makes. Less expensive makes tend to have a smaller price variance.</a:t>
            </a:r>
            <a:endParaRPr sz="2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86" name="Shape 286"/>
        <p:cNvGrpSpPr/>
        <p:nvPr/>
      </p:nvGrpSpPr>
      <p:grpSpPr>
        <a:xfrm>
          <a:off x="0" y="0"/>
          <a:ext cx="0" cy="0"/>
          <a:chOff x="0" y="0"/>
          <a:chExt cx="0" cy="0"/>
        </a:xfrm>
      </p:grpSpPr>
      <p:sp>
        <p:nvSpPr>
          <p:cNvPr id="287" name="Google Shape;287;p29"/>
          <p:cNvSpPr txBox="1"/>
          <p:nvPr>
            <p:ph type="title"/>
          </p:nvPr>
        </p:nvSpPr>
        <p:spPr>
          <a:xfrm>
            <a:off x="489700" y="1436400"/>
            <a:ext cx="3146400" cy="3675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3400"/>
              <a:buFont typeface="Century Gothic"/>
              <a:buNone/>
            </a:pPr>
            <a:r>
              <a:rPr lang="en-US"/>
              <a:t>EXPLORATORY DATA ANALYSIS</a:t>
            </a:r>
            <a:endParaRPr/>
          </a:p>
          <a:p>
            <a:pPr indent="0" lvl="0" marL="0" rtl="0" algn="ctr">
              <a:lnSpc>
                <a:spcPct val="100000"/>
              </a:lnSpc>
              <a:spcBef>
                <a:spcPts val="0"/>
              </a:spcBef>
              <a:spcAft>
                <a:spcPts val="0"/>
              </a:spcAft>
              <a:buClr>
                <a:schemeClr val="lt1"/>
              </a:buClr>
              <a:buSzPts val="3400"/>
              <a:buFont typeface="Century Gothic"/>
              <a:buNone/>
            </a:pPr>
            <a:r>
              <a:t/>
            </a:r>
            <a:endParaRPr sz="3400"/>
          </a:p>
          <a:p>
            <a:pPr indent="0" lvl="0" marL="0" rtl="0" algn="ctr">
              <a:lnSpc>
                <a:spcPct val="100000"/>
              </a:lnSpc>
              <a:spcBef>
                <a:spcPts val="0"/>
              </a:spcBef>
              <a:spcAft>
                <a:spcPts val="0"/>
              </a:spcAft>
              <a:buClr>
                <a:schemeClr val="lt1"/>
              </a:buClr>
              <a:buSzPts val="3400"/>
              <a:buFont typeface="Century Gothic"/>
              <a:buNone/>
            </a:pPr>
            <a:r>
              <a:rPr lang="en-US" sz="2000"/>
              <a:t>There is a stark difference in the amount of listings between states, with NC possessing the most</a:t>
            </a:r>
            <a:endParaRPr sz="2000"/>
          </a:p>
        </p:txBody>
      </p:sp>
      <p:sp>
        <p:nvSpPr>
          <p:cNvPr id="288" name="Google Shape;288;p29"/>
          <p:cNvSpPr/>
          <p:nvPr/>
        </p:nvSpPr>
        <p:spPr>
          <a:xfrm>
            <a:off x="4059934" y="0"/>
            <a:ext cx="81321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cxnSp>
        <p:nvCxnSpPr>
          <p:cNvPr id="289" name="Google Shape;289;p29"/>
          <p:cNvCxnSpPr/>
          <p:nvPr/>
        </p:nvCxnSpPr>
        <p:spPr>
          <a:xfrm>
            <a:off x="4069971" y="0"/>
            <a:ext cx="0" cy="6858000"/>
          </a:xfrm>
          <a:prstGeom prst="straightConnector1">
            <a:avLst/>
          </a:prstGeom>
          <a:solidFill>
            <a:srgbClr val="FFFFFF"/>
          </a:solidFill>
          <a:ln cap="flat" cmpd="sng" w="38100">
            <a:solidFill>
              <a:srgbClr val="363D46"/>
            </a:solidFill>
            <a:prstDash val="solid"/>
            <a:miter lim="800000"/>
            <a:headEnd len="sm" w="sm" type="none"/>
            <a:tailEnd len="sm" w="sm" type="none"/>
          </a:ln>
        </p:spPr>
      </p:cxnSp>
      <p:sp>
        <p:nvSpPr>
          <p:cNvPr id="290" name="Google Shape;290;p29"/>
          <p:cNvSpPr/>
          <p:nvPr/>
        </p:nvSpPr>
        <p:spPr>
          <a:xfrm flipH="1" rot="5400000">
            <a:off x="894905" y="3195750"/>
            <a:ext cx="6858000" cy="466500"/>
          </a:xfrm>
          <a:prstGeom prst="rect">
            <a:avLst/>
          </a:prstGeom>
          <a:gradFill>
            <a:gsLst>
              <a:gs pos="0">
                <a:srgbClr val="363D46">
                  <a:alpha val="0"/>
                </a:srgbClr>
              </a:gs>
              <a:gs pos="100000">
                <a:srgbClr val="282D34"/>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pic>
        <p:nvPicPr>
          <p:cNvPr id="291" name="Google Shape;291;p29"/>
          <p:cNvPicPr preferRelativeResize="0"/>
          <p:nvPr/>
        </p:nvPicPr>
        <p:blipFill rotWithShape="1">
          <a:blip r:embed="rId4">
            <a:alphaModFix/>
          </a:blip>
          <a:srcRect b="0" l="0" r="0" t="0"/>
          <a:stretch/>
        </p:blipFill>
        <p:spPr>
          <a:xfrm>
            <a:off x="4323708" y="0"/>
            <a:ext cx="7624283" cy="68579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95" name="Shape 295"/>
        <p:cNvGrpSpPr/>
        <p:nvPr/>
      </p:nvGrpSpPr>
      <p:grpSpPr>
        <a:xfrm>
          <a:off x="0" y="0"/>
          <a:ext cx="0" cy="0"/>
          <a:chOff x="0" y="0"/>
          <a:chExt cx="0" cy="0"/>
        </a:xfrm>
      </p:grpSpPr>
      <p:sp>
        <p:nvSpPr>
          <p:cNvPr id="296" name="Google Shape;296;p30"/>
          <p:cNvSpPr txBox="1"/>
          <p:nvPr>
            <p:ph type="title"/>
          </p:nvPr>
        </p:nvSpPr>
        <p:spPr>
          <a:xfrm>
            <a:off x="502125" y="1455025"/>
            <a:ext cx="3146400" cy="3675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3400"/>
              <a:buFont typeface="Century Gothic"/>
              <a:buNone/>
            </a:pPr>
            <a:r>
              <a:rPr lang="en-US"/>
              <a:t>EXPLORATORY DATA ANALYSIS</a:t>
            </a:r>
            <a:endParaRPr/>
          </a:p>
          <a:p>
            <a:pPr indent="0" lvl="0" marL="0" rtl="0" algn="ctr">
              <a:lnSpc>
                <a:spcPct val="100000"/>
              </a:lnSpc>
              <a:spcBef>
                <a:spcPts val="0"/>
              </a:spcBef>
              <a:spcAft>
                <a:spcPts val="0"/>
              </a:spcAft>
              <a:buClr>
                <a:schemeClr val="lt1"/>
              </a:buClr>
              <a:buSzPts val="3400"/>
              <a:buFont typeface="Century Gothic"/>
              <a:buNone/>
            </a:pPr>
            <a:r>
              <a:t/>
            </a:r>
            <a:endParaRPr sz="2000"/>
          </a:p>
          <a:p>
            <a:pPr indent="0" lvl="0" marL="0" rtl="0" algn="ctr">
              <a:lnSpc>
                <a:spcPct val="100000"/>
              </a:lnSpc>
              <a:spcBef>
                <a:spcPts val="0"/>
              </a:spcBef>
              <a:spcAft>
                <a:spcPts val="0"/>
              </a:spcAft>
              <a:buClr>
                <a:schemeClr val="lt1"/>
              </a:buClr>
              <a:buSzPts val="3400"/>
              <a:buFont typeface="Century Gothic"/>
              <a:buNone/>
            </a:pPr>
            <a:r>
              <a:rPr lang="en-US" sz="2000"/>
              <a:t>The price trends between makes and states interact in interesting ways, and also reveal a few gaps in our dataset.</a:t>
            </a:r>
            <a:endParaRPr sz="3400"/>
          </a:p>
        </p:txBody>
      </p:sp>
      <p:sp>
        <p:nvSpPr>
          <p:cNvPr id="297" name="Google Shape;297;p30"/>
          <p:cNvSpPr/>
          <p:nvPr/>
        </p:nvSpPr>
        <p:spPr>
          <a:xfrm>
            <a:off x="4059934" y="0"/>
            <a:ext cx="81321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cxnSp>
        <p:nvCxnSpPr>
          <p:cNvPr id="298" name="Google Shape;298;p30"/>
          <p:cNvCxnSpPr/>
          <p:nvPr/>
        </p:nvCxnSpPr>
        <p:spPr>
          <a:xfrm>
            <a:off x="4069971" y="0"/>
            <a:ext cx="0" cy="6858000"/>
          </a:xfrm>
          <a:prstGeom prst="straightConnector1">
            <a:avLst/>
          </a:prstGeom>
          <a:solidFill>
            <a:srgbClr val="FFFFFF"/>
          </a:solidFill>
          <a:ln cap="flat" cmpd="sng" w="38100">
            <a:solidFill>
              <a:srgbClr val="363D46"/>
            </a:solidFill>
            <a:prstDash val="solid"/>
            <a:miter lim="800000"/>
            <a:headEnd len="sm" w="sm" type="none"/>
            <a:tailEnd len="sm" w="sm" type="none"/>
          </a:ln>
        </p:spPr>
      </p:cxnSp>
      <p:sp>
        <p:nvSpPr>
          <p:cNvPr id="299" name="Google Shape;299;p30"/>
          <p:cNvSpPr/>
          <p:nvPr/>
        </p:nvSpPr>
        <p:spPr>
          <a:xfrm flipH="1" rot="5400000">
            <a:off x="894905" y="3195750"/>
            <a:ext cx="6858000" cy="466500"/>
          </a:xfrm>
          <a:prstGeom prst="rect">
            <a:avLst/>
          </a:prstGeom>
          <a:gradFill>
            <a:gsLst>
              <a:gs pos="0">
                <a:srgbClr val="363D46">
                  <a:alpha val="0"/>
                </a:srgbClr>
              </a:gs>
              <a:gs pos="100000">
                <a:srgbClr val="282D34"/>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pic>
        <p:nvPicPr>
          <p:cNvPr id="300" name="Google Shape;300;p30"/>
          <p:cNvPicPr preferRelativeResize="0"/>
          <p:nvPr/>
        </p:nvPicPr>
        <p:blipFill rotWithShape="1">
          <a:blip r:embed="rId4">
            <a:alphaModFix/>
          </a:blip>
          <a:srcRect b="0" l="0" r="0" t="0"/>
          <a:stretch/>
        </p:blipFill>
        <p:spPr>
          <a:xfrm>
            <a:off x="4297680" y="0"/>
            <a:ext cx="7711440" cy="6858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04" name="Shape 304"/>
        <p:cNvGrpSpPr/>
        <p:nvPr/>
      </p:nvGrpSpPr>
      <p:grpSpPr>
        <a:xfrm>
          <a:off x="0" y="0"/>
          <a:ext cx="0" cy="0"/>
          <a:chOff x="0" y="0"/>
          <a:chExt cx="0" cy="0"/>
        </a:xfrm>
      </p:grpSpPr>
      <p:sp>
        <p:nvSpPr>
          <p:cNvPr id="305" name="Google Shape;305;p31"/>
          <p:cNvSpPr txBox="1"/>
          <p:nvPr>
            <p:ph type="title"/>
          </p:nvPr>
        </p:nvSpPr>
        <p:spPr>
          <a:xfrm>
            <a:off x="537285" y="1391050"/>
            <a:ext cx="3146400" cy="3675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3400"/>
              <a:buFont typeface="Century Gothic"/>
              <a:buNone/>
            </a:pPr>
            <a:r>
              <a:rPr lang="en-US"/>
              <a:t>EXPLORATORY DATA ANALYSIS</a:t>
            </a:r>
            <a:endParaRPr/>
          </a:p>
          <a:p>
            <a:pPr indent="0" lvl="0" marL="0" rtl="0" algn="ctr">
              <a:lnSpc>
                <a:spcPct val="100000"/>
              </a:lnSpc>
              <a:spcBef>
                <a:spcPts val="0"/>
              </a:spcBef>
              <a:spcAft>
                <a:spcPts val="0"/>
              </a:spcAft>
              <a:buClr>
                <a:schemeClr val="lt1"/>
              </a:buClr>
              <a:buSzPts val="3400"/>
              <a:buFont typeface="Century Gothic"/>
              <a:buNone/>
            </a:pPr>
            <a:r>
              <a:t/>
            </a:r>
            <a:endParaRPr sz="2800"/>
          </a:p>
          <a:p>
            <a:pPr indent="0" lvl="0" marL="0" rtl="0" algn="ctr">
              <a:lnSpc>
                <a:spcPct val="100000"/>
              </a:lnSpc>
              <a:spcBef>
                <a:spcPts val="0"/>
              </a:spcBef>
              <a:spcAft>
                <a:spcPts val="0"/>
              </a:spcAft>
              <a:buClr>
                <a:schemeClr val="lt1"/>
              </a:buClr>
              <a:buSzPts val="3400"/>
              <a:buFont typeface="Century Gothic"/>
              <a:buNone/>
            </a:pPr>
            <a:r>
              <a:rPr lang="en-US" sz="2000"/>
              <a:t>Average age is mostly uniform, with it leaning slightly older in the MidWest and New Jersey as an outlier.</a:t>
            </a:r>
            <a:endParaRPr sz="2000"/>
          </a:p>
        </p:txBody>
      </p:sp>
      <p:sp>
        <p:nvSpPr>
          <p:cNvPr id="306" name="Google Shape;306;p31"/>
          <p:cNvSpPr/>
          <p:nvPr/>
        </p:nvSpPr>
        <p:spPr>
          <a:xfrm>
            <a:off x="4059934" y="0"/>
            <a:ext cx="81321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cxnSp>
        <p:nvCxnSpPr>
          <p:cNvPr id="307" name="Google Shape;307;p31"/>
          <p:cNvCxnSpPr/>
          <p:nvPr/>
        </p:nvCxnSpPr>
        <p:spPr>
          <a:xfrm>
            <a:off x="4069971" y="0"/>
            <a:ext cx="0" cy="6858000"/>
          </a:xfrm>
          <a:prstGeom prst="straightConnector1">
            <a:avLst/>
          </a:prstGeom>
          <a:solidFill>
            <a:srgbClr val="FFFFFF"/>
          </a:solidFill>
          <a:ln cap="flat" cmpd="sng" w="38100">
            <a:solidFill>
              <a:srgbClr val="363D46"/>
            </a:solidFill>
            <a:prstDash val="solid"/>
            <a:miter lim="800000"/>
            <a:headEnd len="sm" w="sm" type="none"/>
            <a:tailEnd len="sm" w="sm" type="none"/>
          </a:ln>
        </p:spPr>
      </p:cxnSp>
      <p:sp>
        <p:nvSpPr>
          <p:cNvPr id="308" name="Google Shape;308;p31"/>
          <p:cNvSpPr/>
          <p:nvPr/>
        </p:nvSpPr>
        <p:spPr>
          <a:xfrm flipH="1" rot="5400000">
            <a:off x="894905" y="3195750"/>
            <a:ext cx="6858000" cy="466500"/>
          </a:xfrm>
          <a:prstGeom prst="rect">
            <a:avLst/>
          </a:prstGeom>
          <a:gradFill>
            <a:gsLst>
              <a:gs pos="0">
                <a:srgbClr val="363D46">
                  <a:alpha val="0"/>
                </a:srgbClr>
              </a:gs>
              <a:gs pos="100000">
                <a:srgbClr val="282D34"/>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09" name="Google Shape;309;p31"/>
          <p:cNvSpPr txBox="1"/>
          <p:nvPr/>
        </p:nvSpPr>
        <p:spPr>
          <a:xfrm>
            <a:off x="10959900" y="1147850"/>
            <a:ext cx="746700" cy="34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Years</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10" name="Google Shape;310;p31"/>
          <p:cNvSpPr txBox="1"/>
          <p:nvPr/>
        </p:nvSpPr>
        <p:spPr>
          <a:xfrm>
            <a:off x="11416175" y="5017275"/>
            <a:ext cx="603900" cy="45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4.5</a:t>
            </a:r>
            <a:endParaRPr b="0" i="0" sz="1400" u="none" cap="none" strike="noStrike">
              <a:solidFill>
                <a:srgbClr val="FFFFFF"/>
              </a:solidFill>
              <a:latin typeface="Arial"/>
              <a:ea typeface="Arial"/>
              <a:cs typeface="Arial"/>
              <a:sym typeface="Arial"/>
            </a:endParaRPr>
          </a:p>
        </p:txBody>
      </p:sp>
      <p:sp>
        <p:nvSpPr>
          <p:cNvPr id="311" name="Google Shape;311;p31"/>
          <p:cNvSpPr txBox="1"/>
          <p:nvPr/>
        </p:nvSpPr>
        <p:spPr>
          <a:xfrm>
            <a:off x="11416175" y="4256525"/>
            <a:ext cx="603900" cy="45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5</a:t>
            </a:r>
            <a:endParaRPr b="0" i="0" sz="1400" u="none" cap="none" strike="noStrike">
              <a:solidFill>
                <a:srgbClr val="FFFFFF"/>
              </a:solidFill>
              <a:latin typeface="Arial"/>
              <a:ea typeface="Arial"/>
              <a:cs typeface="Arial"/>
              <a:sym typeface="Arial"/>
            </a:endParaRPr>
          </a:p>
        </p:txBody>
      </p:sp>
      <p:sp>
        <p:nvSpPr>
          <p:cNvPr id="312" name="Google Shape;312;p31"/>
          <p:cNvSpPr txBox="1"/>
          <p:nvPr/>
        </p:nvSpPr>
        <p:spPr>
          <a:xfrm>
            <a:off x="11416175" y="1870625"/>
            <a:ext cx="603900" cy="34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6.5</a:t>
            </a:r>
            <a:endParaRPr b="0" i="0" sz="1400" u="none" cap="none" strike="noStrike">
              <a:solidFill>
                <a:srgbClr val="FFFFFF"/>
              </a:solidFill>
              <a:latin typeface="Arial"/>
              <a:ea typeface="Arial"/>
              <a:cs typeface="Arial"/>
              <a:sym typeface="Arial"/>
            </a:endParaRPr>
          </a:p>
        </p:txBody>
      </p:sp>
      <p:sp>
        <p:nvSpPr>
          <p:cNvPr id="313" name="Google Shape;313;p31"/>
          <p:cNvSpPr txBox="1"/>
          <p:nvPr/>
        </p:nvSpPr>
        <p:spPr>
          <a:xfrm>
            <a:off x="11416175" y="2621863"/>
            <a:ext cx="603900" cy="45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6</a:t>
            </a:r>
            <a:endParaRPr b="0" i="0" sz="1400" u="none" cap="none" strike="noStrike">
              <a:solidFill>
                <a:srgbClr val="FFFFFF"/>
              </a:solidFill>
              <a:latin typeface="Arial"/>
              <a:ea typeface="Arial"/>
              <a:cs typeface="Arial"/>
              <a:sym typeface="Arial"/>
            </a:endParaRPr>
          </a:p>
        </p:txBody>
      </p:sp>
      <p:sp>
        <p:nvSpPr>
          <p:cNvPr id="314" name="Google Shape;314;p31"/>
          <p:cNvSpPr txBox="1"/>
          <p:nvPr/>
        </p:nvSpPr>
        <p:spPr>
          <a:xfrm>
            <a:off x="11416175" y="3484400"/>
            <a:ext cx="603900" cy="45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5.5</a:t>
            </a:r>
            <a:endParaRPr b="0" i="0" sz="1400" u="none" cap="none" strike="noStrike">
              <a:solidFill>
                <a:srgbClr val="FFFFFF"/>
              </a:solidFill>
              <a:latin typeface="Arial"/>
              <a:ea typeface="Arial"/>
              <a:cs typeface="Arial"/>
              <a:sym typeface="Arial"/>
            </a:endParaRPr>
          </a:p>
        </p:txBody>
      </p:sp>
      <p:sp>
        <p:nvSpPr>
          <p:cNvPr id="315" name="Google Shape;315;p31"/>
          <p:cNvSpPr txBox="1"/>
          <p:nvPr/>
        </p:nvSpPr>
        <p:spPr>
          <a:xfrm>
            <a:off x="5364750" y="528350"/>
            <a:ext cx="5309400" cy="61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rgbClr val="FFFFFF"/>
                </a:solidFill>
                <a:latin typeface="Arial"/>
                <a:ea typeface="Arial"/>
                <a:cs typeface="Arial"/>
                <a:sym typeface="Arial"/>
              </a:rPr>
              <a:t>Mean Age of Used Vehicles</a:t>
            </a:r>
            <a:endParaRPr b="0" i="0" sz="3000" u="none" cap="none" strike="noStrike">
              <a:solidFill>
                <a:srgbClr val="FFFFFF"/>
              </a:solidFill>
              <a:latin typeface="Arial"/>
              <a:ea typeface="Arial"/>
              <a:cs typeface="Arial"/>
              <a:sym typeface="Arial"/>
            </a:endParaRPr>
          </a:p>
        </p:txBody>
      </p:sp>
      <p:pic>
        <p:nvPicPr>
          <p:cNvPr id="316" name="Google Shape;316;p31"/>
          <p:cNvPicPr preferRelativeResize="0"/>
          <p:nvPr/>
        </p:nvPicPr>
        <p:blipFill rotWithShape="1">
          <a:blip r:embed="rId4">
            <a:alphaModFix/>
          </a:blip>
          <a:srcRect b="0" l="0" r="0" t="0"/>
          <a:stretch/>
        </p:blipFill>
        <p:spPr>
          <a:xfrm>
            <a:off x="2967525" y="106175"/>
            <a:ext cx="9734400" cy="6489600"/>
          </a:xfrm>
          <a:prstGeom prst="rect">
            <a:avLst/>
          </a:prstGeom>
          <a:noFill/>
          <a:ln>
            <a:noFill/>
          </a:ln>
          <a:effectLst>
            <a:outerShdw blurRad="57150" rotWithShape="0" algn="bl" dir="5400000" dist="19050">
              <a:srgbClr val="000000">
                <a:alpha val="49800"/>
              </a:srgbClr>
            </a:outerShdw>
            <a:reflection blurRad="0" dir="5400000" dist="38100" endA="0" endPos="30000" fadeDir="5400012" kx="0" rotWithShape="0" algn="bl" stPos="0" sy="-100000" ky="0"/>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20" name="Shape 320"/>
        <p:cNvGrpSpPr/>
        <p:nvPr/>
      </p:nvGrpSpPr>
      <p:grpSpPr>
        <a:xfrm>
          <a:off x="0" y="0"/>
          <a:ext cx="0" cy="0"/>
          <a:chOff x="0" y="0"/>
          <a:chExt cx="0" cy="0"/>
        </a:xfrm>
      </p:grpSpPr>
      <p:sp>
        <p:nvSpPr>
          <p:cNvPr id="321" name="Google Shape;321;p32"/>
          <p:cNvSpPr txBox="1"/>
          <p:nvPr>
            <p:ph type="title"/>
          </p:nvPr>
        </p:nvSpPr>
        <p:spPr>
          <a:xfrm>
            <a:off x="562110" y="1372450"/>
            <a:ext cx="3146400" cy="3675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3400"/>
              <a:buFont typeface="Century Gothic"/>
              <a:buNone/>
            </a:pPr>
            <a:r>
              <a:rPr lang="en-US" sz="2800"/>
              <a:t>EXPLORATORY DATA ANALYSIS</a:t>
            </a:r>
            <a:endParaRPr sz="2800"/>
          </a:p>
          <a:p>
            <a:pPr indent="0" lvl="0" marL="0" rtl="0" algn="ctr">
              <a:lnSpc>
                <a:spcPct val="100000"/>
              </a:lnSpc>
              <a:spcBef>
                <a:spcPts val="0"/>
              </a:spcBef>
              <a:spcAft>
                <a:spcPts val="0"/>
              </a:spcAft>
              <a:buClr>
                <a:schemeClr val="lt1"/>
              </a:buClr>
              <a:buSzPts val="3400"/>
              <a:buFont typeface="Century Gothic"/>
              <a:buNone/>
            </a:pPr>
            <a:r>
              <a:t/>
            </a:r>
            <a:endParaRPr sz="2800"/>
          </a:p>
          <a:p>
            <a:pPr indent="0" lvl="0" marL="0" rtl="0" algn="ctr">
              <a:lnSpc>
                <a:spcPct val="100000"/>
              </a:lnSpc>
              <a:spcBef>
                <a:spcPts val="0"/>
              </a:spcBef>
              <a:spcAft>
                <a:spcPts val="0"/>
              </a:spcAft>
              <a:buClr>
                <a:schemeClr val="lt1"/>
              </a:buClr>
              <a:buSzPts val="3400"/>
              <a:buFont typeface="Century Gothic"/>
              <a:buNone/>
            </a:pPr>
            <a:r>
              <a:rPr lang="en-US" sz="2000"/>
              <a:t>Average mileage varies more, but follows a very similar pattern to the age, with MidWest being the oldest.</a:t>
            </a:r>
            <a:endParaRPr sz="2000"/>
          </a:p>
        </p:txBody>
      </p:sp>
      <p:sp>
        <p:nvSpPr>
          <p:cNvPr id="322" name="Google Shape;322;p32"/>
          <p:cNvSpPr/>
          <p:nvPr/>
        </p:nvSpPr>
        <p:spPr>
          <a:xfrm>
            <a:off x="4059934" y="0"/>
            <a:ext cx="81321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cxnSp>
        <p:nvCxnSpPr>
          <p:cNvPr id="323" name="Google Shape;323;p32"/>
          <p:cNvCxnSpPr/>
          <p:nvPr/>
        </p:nvCxnSpPr>
        <p:spPr>
          <a:xfrm>
            <a:off x="4069971" y="0"/>
            <a:ext cx="0" cy="6858000"/>
          </a:xfrm>
          <a:prstGeom prst="straightConnector1">
            <a:avLst/>
          </a:prstGeom>
          <a:solidFill>
            <a:srgbClr val="FFFFFF"/>
          </a:solidFill>
          <a:ln cap="flat" cmpd="sng" w="38100">
            <a:solidFill>
              <a:srgbClr val="363D46"/>
            </a:solidFill>
            <a:prstDash val="solid"/>
            <a:miter lim="800000"/>
            <a:headEnd len="sm" w="sm" type="none"/>
            <a:tailEnd len="sm" w="sm" type="none"/>
          </a:ln>
        </p:spPr>
      </p:cxnSp>
      <p:sp>
        <p:nvSpPr>
          <p:cNvPr id="324" name="Google Shape;324;p32"/>
          <p:cNvSpPr/>
          <p:nvPr/>
        </p:nvSpPr>
        <p:spPr>
          <a:xfrm flipH="1" rot="5400000">
            <a:off x="894905" y="3195750"/>
            <a:ext cx="6858000" cy="466500"/>
          </a:xfrm>
          <a:prstGeom prst="rect">
            <a:avLst/>
          </a:prstGeom>
          <a:gradFill>
            <a:gsLst>
              <a:gs pos="0">
                <a:srgbClr val="363D46">
                  <a:alpha val="0"/>
                </a:srgbClr>
              </a:gs>
              <a:gs pos="100000">
                <a:srgbClr val="282D34"/>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5" name="Google Shape;325;p32"/>
          <p:cNvSpPr txBox="1"/>
          <p:nvPr/>
        </p:nvSpPr>
        <p:spPr>
          <a:xfrm>
            <a:off x="10959900" y="1147850"/>
            <a:ext cx="746700" cy="34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Miles</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26" name="Google Shape;326;p32"/>
          <p:cNvSpPr txBox="1"/>
          <p:nvPr/>
        </p:nvSpPr>
        <p:spPr>
          <a:xfrm>
            <a:off x="11416175" y="4777825"/>
            <a:ext cx="603900" cy="45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50k</a:t>
            </a:r>
            <a:endParaRPr b="0" i="0" sz="1400" u="none" cap="none" strike="noStrike">
              <a:solidFill>
                <a:srgbClr val="FFFFFF"/>
              </a:solidFill>
              <a:latin typeface="Arial"/>
              <a:ea typeface="Arial"/>
              <a:cs typeface="Arial"/>
              <a:sym typeface="Arial"/>
            </a:endParaRPr>
          </a:p>
        </p:txBody>
      </p:sp>
      <p:sp>
        <p:nvSpPr>
          <p:cNvPr id="327" name="Google Shape;327;p32"/>
          <p:cNvSpPr txBox="1"/>
          <p:nvPr/>
        </p:nvSpPr>
        <p:spPr>
          <a:xfrm>
            <a:off x="11416175" y="4118900"/>
            <a:ext cx="603900" cy="45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55k</a:t>
            </a:r>
            <a:endParaRPr b="0" i="0" sz="1400" u="none" cap="none" strike="noStrike">
              <a:solidFill>
                <a:srgbClr val="FFFFFF"/>
              </a:solidFill>
              <a:latin typeface="Arial"/>
              <a:ea typeface="Arial"/>
              <a:cs typeface="Arial"/>
              <a:sym typeface="Arial"/>
            </a:endParaRPr>
          </a:p>
        </p:txBody>
      </p:sp>
      <p:sp>
        <p:nvSpPr>
          <p:cNvPr id="328" name="Google Shape;328;p32"/>
          <p:cNvSpPr txBox="1"/>
          <p:nvPr/>
        </p:nvSpPr>
        <p:spPr>
          <a:xfrm>
            <a:off x="11416175" y="1455850"/>
            <a:ext cx="603900" cy="45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75k</a:t>
            </a:r>
            <a:endParaRPr b="0" i="0" sz="1400" u="none" cap="none" strike="noStrike">
              <a:solidFill>
                <a:srgbClr val="FFFFFF"/>
              </a:solidFill>
              <a:latin typeface="Arial"/>
              <a:ea typeface="Arial"/>
              <a:cs typeface="Arial"/>
              <a:sym typeface="Arial"/>
            </a:endParaRPr>
          </a:p>
        </p:txBody>
      </p:sp>
      <p:sp>
        <p:nvSpPr>
          <p:cNvPr id="329" name="Google Shape;329;p32"/>
          <p:cNvSpPr txBox="1"/>
          <p:nvPr/>
        </p:nvSpPr>
        <p:spPr>
          <a:xfrm>
            <a:off x="11416175" y="2106225"/>
            <a:ext cx="603900" cy="34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70k</a:t>
            </a:r>
            <a:endParaRPr b="0" i="0" sz="1400" u="none" cap="none" strike="noStrike">
              <a:solidFill>
                <a:srgbClr val="FFFFFF"/>
              </a:solidFill>
              <a:latin typeface="Arial"/>
              <a:ea typeface="Arial"/>
              <a:cs typeface="Arial"/>
              <a:sym typeface="Arial"/>
            </a:endParaRPr>
          </a:p>
        </p:txBody>
      </p:sp>
      <p:sp>
        <p:nvSpPr>
          <p:cNvPr id="330" name="Google Shape;330;p32"/>
          <p:cNvSpPr txBox="1"/>
          <p:nvPr/>
        </p:nvSpPr>
        <p:spPr>
          <a:xfrm>
            <a:off x="11416175" y="2787363"/>
            <a:ext cx="603900" cy="45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65k</a:t>
            </a:r>
            <a:endParaRPr b="0" i="0" sz="1400" u="none" cap="none" strike="noStrike">
              <a:solidFill>
                <a:srgbClr val="FFFFFF"/>
              </a:solidFill>
              <a:latin typeface="Arial"/>
              <a:ea typeface="Arial"/>
              <a:cs typeface="Arial"/>
              <a:sym typeface="Arial"/>
            </a:endParaRPr>
          </a:p>
        </p:txBody>
      </p:sp>
      <p:sp>
        <p:nvSpPr>
          <p:cNvPr id="331" name="Google Shape;331;p32"/>
          <p:cNvSpPr txBox="1"/>
          <p:nvPr/>
        </p:nvSpPr>
        <p:spPr>
          <a:xfrm>
            <a:off x="11416175" y="3459963"/>
            <a:ext cx="603900" cy="45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60k</a:t>
            </a:r>
            <a:endParaRPr b="0" i="0" sz="1400" u="none" cap="none" strike="noStrike">
              <a:solidFill>
                <a:srgbClr val="FFFFFF"/>
              </a:solidFill>
              <a:latin typeface="Arial"/>
              <a:ea typeface="Arial"/>
              <a:cs typeface="Arial"/>
              <a:sym typeface="Arial"/>
            </a:endParaRPr>
          </a:p>
        </p:txBody>
      </p:sp>
      <p:sp>
        <p:nvSpPr>
          <p:cNvPr id="332" name="Google Shape;332;p32"/>
          <p:cNvSpPr txBox="1"/>
          <p:nvPr/>
        </p:nvSpPr>
        <p:spPr>
          <a:xfrm>
            <a:off x="5364750" y="528350"/>
            <a:ext cx="5992800" cy="61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rgbClr val="FFFFFF"/>
                </a:solidFill>
                <a:latin typeface="Arial"/>
                <a:ea typeface="Arial"/>
                <a:cs typeface="Arial"/>
                <a:sym typeface="Arial"/>
              </a:rPr>
              <a:t>Mean Mileage of Used Vehicles</a:t>
            </a:r>
            <a:endParaRPr b="0" i="0" sz="3000" u="none" cap="none" strike="noStrike">
              <a:solidFill>
                <a:srgbClr val="FFFFFF"/>
              </a:solidFill>
              <a:latin typeface="Arial"/>
              <a:ea typeface="Arial"/>
              <a:cs typeface="Arial"/>
              <a:sym typeface="Arial"/>
            </a:endParaRPr>
          </a:p>
        </p:txBody>
      </p:sp>
      <p:sp>
        <p:nvSpPr>
          <p:cNvPr id="333" name="Google Shape;333;p32"/>
          <p:cNvSpPr txBox="1"/>
          <p:nvPr/>
        </p:nvSpPr>
        <p:spPr>
          <a:xfrm>
            <a:off x="11416175" y="5436775"/>
            <a:ext cx="603900" cy="45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45k</a:t>
            </a:r>
            <a:endParaRPr b="0" i="0" sz="1400" u="none" cap="none" strike="noStrike">
              <a:solidFill>
                <a:srgbClr val="FFFFFF"/>
              </a:solidFill>
              <a:latin typeface="Arial"/>
              <a:ea typeface="Arial"/>
              <a:cs typeface="Arial"/>
              <a:sym typeface="Arial"/>
            </a:endParaRPr>
          </a:p>
        </p:txBody>
      </p:sp>
      <p:pic>
        <p:nvPicPr>
          <p:cNvPr id="334" name="Google Shape;334;p32"/>
          <p:cNvPicPr preferRelativeResize="0"/>
          <p:nvPr/>
        </p:nvPicPr>
        <p:blipFill rotWithShape="1">
          <a:blip r:embed="rId4">
            <a:alphaModFix/>
          </a:blip>
          <a:srcRect b="0" l="0" r="0" t="0"/>
          <a:stretch/>
        </p:blipFill>
        <p:spPr>
          <a:xfrm>
            <a:off x="2905700" y="102925"/>
            <a:ext cx="9789725" cy="6526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38" name="Shape 338"/>
        <p:cNvGrpSpPr/>
        <p:nvPr/>
      </p:nvGrpSpPr>
      <p:grpSpPr>
        <a:xfrm>
          <a:off x="0" y="0"/>
          <a:ext cx="0" cy="0"/>
          <a:chOff x="0" y="0"/>
          <a:chExt cx="0" cy="0"/>
        </a:xfrm>
      </p:grpSpPr>
      <p:sp>
        <p:nvSpPr>
          <p:cNvPr id="339" name="Google Shape;339;p33"/>
          <p:cNvSpPr txBox="1"/>
          <p:nvPr>
            <p:ph type="title"/>
          </p:nvPr>
        </p:nvSpPr>
        <p:spPr>
          <a:xfrm>
            <a:off x="531085" y="1488350"/>
            <a:ext cx="3146400" cy="3675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3400"/>
              <a:buFont typeface="Century Gothic"/>
              <a:buNone/>
            </a:pPr>
            <a:r>
              <a:rPr lang="en-US" sz="2800"/>
              <a:t>EXPLORATORY DATA ANALYSIS</a:t>
            </a:r>
            <a:endParaRPr sz="2800"/>
          </a:p>
          <a:p>
            <a:pPr indent="0" lvl="0" marL="0" rtl="0" algn="ctr">
              <a:lnSpc>
                <a:spcPct val="100000"/>
              </a:lnSpc>
              <a:spcBef>
                <a:spcPts val="0"/>
              </a:spcBef>
              <a:spcAft>
                <a:spcPts val="0"/>
              </a:spcAft>
              <a:buClr>
                <a:schemeClr val="lt1"/>
              </a:buClr>
              <a:buSzPts val="3400"/>
              <a:buFont typeface="Century Gothic"/>
              <a:buNone/>
            </a:pPr>
            <a:r>
              <a:t/>
            </a:r>
            <a:endParaRPr sz="2800"/>
          </a:p>
          <a:p>
            <a:pPr indent="0" lvl="0" marL="0" rtl="0" algn="ctr">
              <a:lnSpc>
                <a:spcPct val="100000"/>
              </a:lnSpc>
              <a:spcBef>
                <a:spcPts val="0"/>
              </a:spcBef>
              <a:spcAft>
                <a:spcPts val="0"/>
              </a:spcAft>
              <a:buClr>
                <a:schemeClr val="lt1"/>
              </a:buClr>
              <a:buSzPts val="3400"/>
              <a:buFont typeface="Century Gothic"/>
              <a:buNone/>
            </a:pPr>
            <a:r>
              <a:rPr lang="en-US" sz="2000"/>
              <a:t>Average prices are higher in the MidWest. WY stands out for having more trucks available than cars or SUVs.</a:t>
            </a:r>
            <a:endParaRPr sz="2000"/>
          </a:p>
        </p:txBody>
      </p:sp>
      <p:sp>
        <p:nvSpPr>
          <p:cNvPr id="340" name="Google Shape;340;p33"/>
          <p:cNvSpPr/>
          <p:nvPr/>
        </p:nvSpPr>
        <p:spPr>
          <a:xfrm>
            <a:off x="4059934" y="0"/>
            <a:ext cx="81321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cxnSp>
        <p:nvCxnSpPr>
          <p:cNvPr id="341" name="Google Shape;341;p33"/>
          <p:cNvCxnSpPr/>
          <p:nvPr/>
        </p:nvCxnSpPr>
        <p:spPr>
          <a:xfrm>
            <a:off x="4069971" y="0"/>
            <a:ext cx="0" cy="6858000"/>
          </a:xfrm>
          <a:prstGeom prst="straightConnector1">
            <a:avLst/>
          </a:prstGeom>
          <a:solidFill>
            <a:srgbClr val="FFFFFF"/>
          </a:solidFill>
          <a:ln cap="flat" cmpd="sng" w="38100">
            <a:solidFill>
              <a:srgbClr val="363D46"/>
            </a:solidFill>
            <a:prstDash val="solid"/>
            <a:miter lim="800000"/>
            <a:headEnd len="sm" w="sm" type="none"/>
            <a:tailEnd len="sm" w="sm" type="none"/>
          </a:ln>
        </p:spPr>
      </p:cxnSp>
      <p:sp>
        <p:nvSpPr>
          <p:cNvPr id="342" name="Google Shape;342;p33"/>
          <p:cNvSpPr/>
          <p:nvPr/>
        </p:nvSpPr>
        <p:spPr>
          <a:xfrm flipH="1" rot="5400000">
            <a:off x="894905" y="3195750"/>
            <a:ext cx="6858000" cy="466500"/>
          </a:xfrm>
          <a:prstGeom prst="rect">
            <a:avLst/>
          </a:prstGeom>
          <a:gradFill>
            <a:gsLst>
              <a:gs pos="0">
                <a:srgbClr val="363D46">
                  <a:alpha val="0"/>
                </a:srgbClr>
              </a:gs>
              <a:gs pos="100000">
                <a:srgbClr val="282D34"/>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43" name="Google Shape;343;p33"/>
          <p:cNvSpPr txBox="1"/>
          <p:nvPr/>
        </p:nvSpPr>
        <p:spPr>
          <a:xfrm>
            <a:off x="10959900" y="1147850"/>
            <a:ext cx="746700" cy="34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USD</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44" name="Google Shape;344;p33"/>
          <p:cNvSpPr txBox="1"/>
          <p:nvPr/>
        </p:nvSpPr>
        <p:spPr>
          <a:xfrm>
            <a:off x="11416175" y="5258350"/>
            <a:ext cx="603900" cy="45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16k</a:t>
            </a:r>
            <a:endParaRPr b="0" i="0" sz="1400" u="none" cap="none" strike="noStrike">
              <a:solidFill>
                <a:srgbClr val="FFFFFF"/>
              </a:solidFill>
              <a:latin typeface="Arial"/>
              <a:ea typeface="Arial"/>
              <a:cs typeface="Arial"/>
              <a:sym typeface="Arial"/>
            </a:endParaRPr>
          </a:p>
        </p:txBody>
      </p:sp>
      <p:sp>
        <p:nvSpPr>
          <p:cNvPr id="345" name="Google Shape;345;p33"/>
          <p:cNvSpPr txBox="1"/>
          <p:nvPr/>
        </p:nvSpPr>
        <p:spPr>
          <a:xfrm>
            <a:off x="11416175" y="4565475"/>
            <a:ext cx="603900" cy="45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18k</a:t>
            </a:r>
            <a:endParaRPr b="0" i="0" sz="1400" u="none" cap="none" strike="noStrike">
              <a:solidFill>
                <a:srgbClr val="FFFFFF"/>
              </a:solidFill>
              <a:latin typeface="Arial"/>
              <a:ea typeface="Arial"/>
              <a:cs typeface="Arial"/>
              <a:sym typeface="Arial"/>
            </a:endParaRPr>
          </a:p>
        </p:txBody>
      </p:sp>
      <p:sp>
        <p:nvSpPr>
          <p:cNvPr id="346" name="Google Shape;346;p33"/>
          <p:cNvSpPr txBox="1"/>
          <p:nvPr/>
        </p:nvSpPr>
        <p:spPr>
          <a:xfrm>
            <a:off x="11416175" y="1682550"/>
            <a:ext cx="603900" cy="45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26k</a:t>
            </a:r>
            <a:endParaRPr b="0" i="0" sz="1400" u="none" cap="none" strike="noStrike">
              <a:solidFill>
                <a:srgbClr val="FFFFFF"/>
              </a:solidFill>
              <a:latin typeface="Arial"/>
              <a:ea typeface="Arial"/>
              <a:cs typeface="Arial"/>
              <a:sym typeface="Arial"/>
            </a:endParaRPr>
          </a:p>
        </p:txBody>
      </p:sp>
      <p:sp>
        <p:nvSpPr>
          <p:cNvPr id="347" name="Google Shape;347;p33"/>
          <p:cNvSpPr txBox="1"/>
          <p:nvPr/>
        </p:nvSpPr>
        <p:spPr>
          <a:xfrm>
            <a:off x="11416175" y="2353250"/>
            <a:ext cx="603900" cy="34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24k</a:t>
            </a:r>
            <a:endParaRPr b="0" i="0" sz="1400" u="none" cap="none" strike="noStrike">
              <a:solidFill>
                <a:srgbClr val="FFFFFF"/>
              </a:solidFill>
              <a:latin typeface="Arial"/>
              <a:ea typeface="Arial"/>
              <a:cs typeface="Arial"/>
              <a:sym typeface="Arial"/>
            </a:endParaRPr>
          </a:p>
        </p:txBody>
      </p:sp>
      <p:sp>
        <p:nvSpPr>
          <p:cNvPr id="348" name="Google Shape;348;p33"/>
          <p:cNvSpPr txBox="1"/>
          <p:nvPr/>
        </p:nvSpPr>
        <p:spPr>
          <a:xfrm>
            <a:off x="11416175" y="3032600"/>
            <a:ext cx="603900" cy="45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22k</a:t>
            </a:r>
            <a:endParaRPr b="0" i="0" sz="1400" u="none" cap="none" strike="noStrike">
              <a:solidFill>
                <a:srgbClr val="FFFFFF"/>
              </a:solidFill>
              <a:latin typeface="Arial"/>
              <a:ea typeface="Arial"/>
              <a:cs typeface="Arial"/>
              <a:sym typeface="Arial"/>
            </a:endParaRPr>
          </a:p>
        </p:txBody>
      </p:sp>
      <p:sp>
        <p:nvSpPr>
          <p:cNvPr id="349" name="Google Shape;349;p33"/>
          <p:cNvSpPr txBox="1"/>
          <p:nvPr/>
        </p:nvSpPr>
        <p:spPr>
          <a:xfrm>
            <a:off x="11416175" y="3841500"/>
            <a:ext cx="603900" cy="45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20k</a:t>
            </a:r>
            <a:endParaRPr b="0" i="0" sz="1400" u="none" cap="none" strike="noStrike">
              <a:solidFill>
                <a:srgbClr val="FFFFFF"/>
              </a:solidFill>
              <a:latin typeface="Arial"/>
              <a:ea typeface="Arial"/>
              <a:cs typeface="Arial"/>
              <a:sym typeface="Arial"/>
            </a:endParaRPr>
          </a:p>
        </p:txBody>
      </p:sp>
      <p:sp>
        <p:nvSpPr>
          <p:cNvPr id="350" name="Google Shape;350;p33"/>
          <p:cNvSpPr txBox="1"/>
          <p:nvPr/>
        </p:nvSpPr>
        <p:spPr>
          <a:xfrm>
            <a:off x="5364750" y="528350"/>
            <a:ext cx="5309400" cy="61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rgbClr val="FFFFFF"/>
                </a:solidFill>
                <a:latin typeface="Arial"/>
                <a:ea typeface="Arial"/>
                <a:cs typeface="Arial"/>
                <a:sym typeface="Arial"/>
              </a:rPr>
              <a:t>Mean Price of Used Vehicles</a:t>
            </a:r>
            <a:endParaRPr b="0" i="0" sz="3000" u="none" cap="none" strike="noStrike">
              <a:solidFill>
                <a:srgbClr val="FFFFFF"/>
              </a:solidFill>
              <a:latin typeface="Arial"/>
              <a:ea typeface="Arial"/>
              <a:cs typeface="Arial"/>
              <a:sym typeface="Arial"/>
            </a:endParaRPr>
          </a:p>
        </p:txBody>
      </p:sp>
      <p:pic>
        <p:nvPicPr>
          <p:cNvPr id="351" name="Google Shape;351;p33"/>
          <p:cNvPicPr preferRelativeResize="0"/>
          <p:nvPr/>
        </p:nvPicPr>
        <p:blipFill rotWithShape="1">
          <a:blip r:embed="rId4">
            <a:alphaModFix/>
          </a:blip>
          <a:srcRect b="12188" l="-560" r="559" t="-12190"/>
          <a:stretch/>
        </p:blipFill>
        <p:spPr>
          <a:xfrm>
            <a:off x="2795263" y="-704725"/>
            <a:ext cx="9864576" cy="65764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34"/>
          <p:cNvSpPr txBox="1"/>
          <p:nvPr>
            <p:ph type="title"/>
          </p:nvPr>
        </p:nvSpPr>
        <p:spPr>
          <a:xfrm>
            <a:off x="494402" y="1600200"/>
            <a:ext cx="3549121" cy="2707849"/>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2400"/>
              <a:buNone/>
            </a:pPr>
            <a:r>
              <a:rPr lang="en-US" sz="2800"/>
              <a:t>MODEL SELECTION METHODOLOGY</a:t>
            </a:r>
            <a:br>
              <a:rPr lang="en-US" sz="3200"/>
            </a:br>
            <a:br>
              <a:rPr lang="en-US"/>
            </a:br>
            <a:r>
              <a:rPr lang="en-US" sz="2000"/>
              <a:t>Chronological timeline of best fit model selection</a:t>
            </a:r>
            <a:endParaRPr/>
          </a:p>
        </p:txBody>
      </p:sp>
      <p:sp>
        <p:nvSpPr>
          <p:cNvPr id="357" name="Google Shape;357;p34"/>
          <p:cNvSpPr txBox="1"/>
          <p:nvPr>
            <p:ph idx="1" type="body"/>
          </p:nvPr>
        </p:nvSpPr>
        <p:spPr>
          <a:xfrm>
            <a:off x="4250917" y="105508"/>
            <a:ext cx="7820921" cy="6673361"/>
          </a:xfrm>
          <a:prstGeom prst="rect">
            <a:avLst/>
          </a:prstGeom>
          <a:noFill/>
          <a:ln>
            <a:noFill/>
          </a:ln>
        </p:spPr>
        <p:txBody>
          <a:bodyPr anchorCtr="0" anchor="ctr" bIns="45700" lIns="91425" spcFirstLastPara="1" rIns="91425" wrap="square" tIns="45700">
            <a:noAutofit/>
          </a:bodyPr>
          <a:lstStyle/>
          <a:p>
            <a:pPr indent="-355600" lvl="0" marL="457200" rtl="0" algn="l">
              <a:lnSpc>
                <a:spcPct val="100000"/>
              </a:lnSpc>
              <a:spcBef>
                <a:spcPts val="400"/>
              </a:spcBef>
              <a:spcAft>
                <a:spcPts val="0"/>
              </a:spcAft>
              <a:buSzPts val="2000"/>
              <a:buFont typeface="Noto Sans Symbols"/>
              <a:buChar char="❖"/>
            </a:pPr>
            <a:r>
              <a:rPr lang="en-US"/>
              <a:t>PHASE I</a:t>
            </a:r>
            <a:endParaRPr/>
          </a:p>
          <a:p>
            <a:pPr indent="-342900" lvl="1" marL="914400" rtl="0" algn="l">
              <a:lnSpc>
                <a:spcPct val="100000"/>
              </a:lnSpc>
              <a:spcBef>
                <a:spcPts val="600"/>
              </a:spcBef>
              <a:spcAft>
                <a:spcPts val="0"/>
              </a:spcAft>
              <a:buSzPts val="1800"/>
              <a:buChar char="•"/>
            </a:pPr>
            <a:r>
              <a:rPr lang="en-US"/>
              <a:t>1.3 Million Instances with 25 features (Pearson)</a:t>
            </a:r>
            <a:endParaRPr/>
          </a:p>
          <a:p>
            <a:pPr indent="-342900" lvl="1" marL="914400" rtl="0" algn="l">
              <a:lnSpc>
                <a:spcPct val="100000"/>
              </a:lnSpc>
              <a:spcBef>
                <a:spcPts val="600"/>
              </a:spcBef>
              <a:spcAft>
                <a:spcPts val="0"/>
              </a:spcAft>
              <a:buSzPts val="1800"/>
              <a:buChar char="•"/>
            </a:pPr>
            <a:r>
              <a:rPr lang="en-US"/>
              <a:t>Executed eight Models from four Families</a:t>
            </a:r>
            <a:endParaRPr/>
          </a:p>
          <a:p>
            <a:pPr indent="-330200" lvl="2" marL="1371600" rtl="0" algn="l">
              <a:lnSpc>
                <a:spcPct val="100000"/>
              </a:lnSpc>
              <a:spcBef>
                <a:spcPts val="600"/>
              </a:spcBef>
              <a:spcAft>
                <a:spcPts val="0"/>
              </a:spcAft>
              <a:buSzPts val="1600"/>
              <a:buChar char="•"/>
            </a:pPr>
            <a:r>
              <a:rPr lang="en-US" sz="1400"/>
              <a:t>Generalized Linear Models – Linear Regression, LASSO, Ridge &amp; ElasticNet</a:t>
            </a:r>
            <a:endParaRPr sz="1400"/>
          </a:p>
          <a:p>
            <a:pPr indent="-330200" lvl="2" marL="1371600" rtl="0" algn="l">
              <a:lnSpc>
                <a:spcPct val="100000"/>
              </a:lnSpc>
              <a:spcBef>
                <a:spcPts val="600"/>
              </a:spcBef>
              <a:spcAft>
                <a:spcPts val="0"/>
              </a:spcAft>
              <a:buSzPts val="1600"/>
              <a:buChar char="•"/>
            </a:pPr>
            <a:r>
              <a:rPr lang="en-US" sz="1400"/>
              <a:t>Nearest Neighbors – K-Nearest Regressor</a:t>
            </a:r>
            <a:endParaRPr/>
          </a:p>
          <a:p>
            <a:pPr indent="-330200" lvl="2" marL="1371600" rtl="0" algn="l">
              <a:lnSpc>
                <a:spcPct val="100000"/>
              </a:lnSpc>
              <a:spcBef>
                <a:spcPts val="600"/>
              </a:spcBef>
              <a:spcAft>
                <a:spcPts val="0"/>
              </a:spcAft>
              <a:buSzPts val="1600"/>
              <a:buChar char="•"/>
            </a:pPr>
            <a:r>
              <a:rPr lang="en-US" sz="1400"/>
              <a:t>Ensemble Methods – Random Forest Regressor, Gradient Tree Boosting</a:t>
            </a:r>
            <a:endParaRPr/>
          </a:p>
          <a:p>
            <a:pPr indent="-330200" lvl="2" marL="1371600" rtl="0" algn="l">
              <a:lnSpc>
                <a:spcPct val="100000"/>
              </a:lnSpc>
              <a:spcBef>
                <a:spcPts val="600"/>
              </a:spcBef>
              <a:spcAft>
                <a:spcPts val="0"/>
              </a:spcAft>
              <a:buSzPts val="1600"/>
              <a:buChar char="•"/>
            </a:pPr>
            <a:r>
              <a:rPr lang="en-US" sz="1400"/>
              <a:t>Decision Tree – Decision Tree Regressor</a:t>
            </a:r>
            <a:endParaRPr/>
          </a:p>
          <a:p>
            <a:pPr indent="-342900" lvl="1" marL="914400" rtl="0" algn="l">
              <a:lnSpc>
                <a:spcPct val="100000"/>
              </a:lnSpc>
              <a:spcBef>
                <a:spcPts val="600"/>
              </a:spcBef>
              <a:spcAft>
                <a:spcPts val="0"/>
              </a:spcAft>
              <a:buSzPts val="1800"/>
              <a:buChar char="•"/>
            </a:pPr>
            <a:r>
              <a:rPr lang="en-US"/>
              <a:t>Best 3 Models Selected &amp; cross validated</a:t>
            </a:r>
            <a:endParaRPr/>
          </a:p>
          <a:p>
            <a:pPr indent="-342900" lvl="1" marL="914400" rtl="0" algn="l">
              <a:lnSpc>
                <a:spcPct val="100000"/>
              </a:lnSpc>
              <a:spcBef>
                <a:spcPts val="600"/>
              </a:spcBef>
              <a:spcAft>
                <a:spcPts val="0"/>
              </a:spcAft>
              <a:buSzPts val="1800"/>
              <a:buChar char="•"/>
            </a:pPr>
            <a:r>
              <a:rPr lang="en-US"/>
              <a:t>Best score for Random Forest Regressor (Very High R2)</a:t>
            </a:r>
            <a:endParaRPr/>
          </a:p>
          <a:p>
            <a:pPr indent="0" lvl="1" marL="571500" rtl="0" algn="l">
              <a:lnSpc>
                <a:spcPct val="100000"/>
              </a:lnSpc>
              <a:spcBef>
                <a:spcPts val="600"/>
              </a:spcBef>
              <a:spcAft>
                <a:spcPts val="0"/>
              </a:spcAft>
              <a:buSzPts val="1800"/>
              <a:buNone/>
            </a:pPr>
            <a:r>
              <a:t/>
            </a:r>
            <a:endParaRPr/>
          </a:p>
          <a:p>
            <a:pPr indent="-355600" lvl="0" marL="457200" rtl="0" algn="l">
              <a:lnSpc>
                <a:spcPct val="100000"/>
              </a:lnSpc>
              <a:spcBef>
                <a:spcPts val="400"/>
              </a:spcBef>
              <a:spcAft>
                <a:spcPts val="0"/>
              </a:spcAft>
              <a:buSzPts val="2000"/>
              <a:buFont typeface="Noto Sans Symbols"/>
              <a:buChar char="❖"/>
            </a:pPr>
            <a:r>
              <a:rPr lang="en-US"/>
              <a:t>PHASE II</a:t>
            </a:r>
            <a:endParaRPr/>
          </a:p>
          <a:p>
            <a:pPr indent="-342900" lvl="1" marL="914400" rtl="0" algn="l">
              <a:lnSpc>
                <a:spcPct val="100000"/>
              </a:lnSpc>
              <a:spcBef>
                <a:spcPts val="600"/>
              </a:spcBef>
              <a:spcAft>
                <a:spcPts val="0"/>
              </a:spcAft>
              <a:buSzPts val="1800"/>
              <a:buChar char="•"/>
            </a:pPr>
            <a:r>
              <a:rPr lang="en-US"/>
              <a:t>Consolidated Dataset to 12 best features (LASSO &amp; Ridge)</a:t>
            </a:r>
            <a:endParaRPr/>
          </a:p>
          <a:p>
            <a:pPr indent="-342900" lvl="1" marL="914400" rtl="0" algn="l">
              <a:lnSpc>
                <a:spcPct val="100000"/>
              </a:lnSpc>
              <a:spcBef>
                <a:spcPts val="600"/>
              </a:spcBef>
              <a:spcAft>
                <a:spcPts val="0"/>
              </a:spcAft>
              <a:buSzPts val="1800"/>
              <a:buChar char="•"/>
            </a:pPr>
            <a:r>
              <a:rPr lang="en-US"/>
              <a:t>Best 3 Models from Phase I executed &amp; cross validated</a:t>
            </a:r>
            <a:endParaRPr/>
          </a:p>
          <a:p>
            <a:pPr indent="-342900" lvl="1" marL="914400" rtl="0" algn="l">
              <a:lnSpc>
                <a:spcPct val="100000"/>
              </a:lnSpc>
              <a:spcBef>
                <a:spcPts val="600"/>
              </a:spcBef>
              <a:spcAft>
                <a:spcPts val="0"/>
              </a:spcAft>
              <a:buSzPts val="1800"/>
              <a:buChar char="•"/>
            </a:pPr>
            <a:r>
              <a:rPr lang="en-US"/>
              <a:t>Compared results from Phase I [25 Features] vs Phase II [12 Features]</a:t>
            </a:r>
            <a:endParaRPr/>
          </a:p>
          <a:p>
            <a:pPr indent="-342900" lvl="1" marL="914400" rtl="0" algn="l">
              <a:lnSpc>
                <a:spcPct val="100000"/>
              </a:lnSpc>
              <a:spcBef>
                <a:spcPts val="600"/>
              </a:spcBef>
              <a:spcAft>
                <a:spcPts val="0"/>
              </a:spcAft>
              <a:buSzPts val="1800"/>
              <a:buChar char="•"/>
            </a:pPr>
            <a:r>
              <a:rPr lang="en-US"/>
              <a:t>Best score for Random Forest Regressor with 12 features</a:t>
            </a:r>
            <a:endParaRPr/>
          </a:p>
          <a:p>
            <a:pPr indent="-228600" lvl="1" marL="914400" rtl="0" algn="l">
              <a:lnSpc>
                <a:spcPct val="100000"/>
              </a:lnSpc>
              <a:spcBef>
                <a:spcPts val="600"/>
              </a:spcBef>
              <a:spcAft>
                <a:spcPts val="0"/>
              </a:spcAft>
              <a:buSzPts val="180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35"/>
          <p:cNvSpPr txBox="1"/>
          <p:nvPr>
            <p:ph type="title"/>
          </p:nvPr>
        </p:nvSpPr>
        <p:spPr>
          <a:xfrm>
            <a:off x="226250" y="144250"/>
            <a:ext cx="11834444" cy="538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3200"/>
              <a:buFont typeface="Century Gothic"/>
              <a:buNone/>
            </a:pPr>
            <a:r>
              <a:rPr lang="en-US" sz="2400"/>
              <a:t>FEATURE SELECTION PHASE 1 (Pearson Correlation)</a:t>
            </a:r>
            <a:endParaRPr sz="2400"/>
          </a:p>
        </p:txBody>
      </p:sp>
      <p:pic>
        <p:nvPicPr>
          <p:cNvPr id="363" name="Google Shape;363;p35"/>
          <p:cNvPicPr preferRelativeResize="0"/>
          <p:nvPr/>
        </p:nvPicPr>
        <p:blipFill rotWithShape="1">
          <a:blip r:embed="rId3">
            <a:alphaModFix/>
          </a:blip>
          <a:srcRect b="0" l="0" r="0" t="0"/>
          <a:stretch/>
        </p:blipFill>
        <p:spPr>
          <a:xfrm>
            <a:off x="8522524" y="852135"/>
            <a:ext cx="3527175" cy="5927324"/>
          </a:xfrm>
          <a:prstGeom prst="rect">
            <a:avLst/>
          </a:prstGeom>
          <a:noFill/>
          <a:ln>
            <a:noFill/>
          </a:ln>
        </p:spPr>
      </p:pic>
      <p:sp>
        <p:nvSpPr>
          <p:cNvPr id="364" name="Google Shape;364;p35"/>
          <p:cNvSpPr/>
          <p:nvPr/>
        </p:nvSpPr>
        <p:spPr>
          <a:xfrm>
            <a:off x="8522524" y="936973"/>
            <a:ext cx="3527175" cy="147109"/>
          </a:xfrm>
          <a:prstGeom prst="rect">
            <a:avLst/>
          </a:prstGeom>
          <a:solidFill>
            <a:schemeClr val="accent6">
              <a:alpha val="4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65" name="Google Shape;365;p35"/>
          <p:cNvSpPr/>
          <p:nvPr/>
        </p:nvSpPr>
        <p:spPr>
          <a:xfrm>
            <a:off x="8524092" y="1353329"/>
            <a:ext cx="3527175" cy="147109"/>
          </a:xfrm>
          <a:prstGeom prst="rect">
            <a:avLst/>
          </a:prstGeom>
          <a:solidFill>
            <a:schemeClr val="accent6">
              <a:alpha val="4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66" name="Google Shape;366;p35"/>
          <p:cNvSpPr/>
          <p:nvPr/>
        </p:nvSpPr>
        <p:spPr>
          <a:xfrm>
            <a:off x="8533519" y="1975488"/>
            <a:ext cx="3527175" cy="147109"/>
          </a:xfrm>
          <a:prstGeom prst="rect">
            <a:avLst/>
          </a:prstGeom>
          <a:solidFill>
            <a:schemeClr val="accent6">
              <a:alpha val="4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67" name="Google Shape;367;p35"/>
          <p:cNvPicPr preferRelativeResize="0"/>
          <p:nvPr/>
        </p:nvPicPr>
        <p:blipFill rotWithShape="1">
          <a:blip r:embed="rId4">
            <a:alphaModFix/>
          </a:blip>
          <a:srcRect b="0" l="0" r="0" t="0"/>
          <a:stretch/>
        </p:blipFill>
        <p:spPr>
          <a:xfrm>
            <a:off x="152400" y="834850"/>
            <a:ext cx="8217726" cy="580551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36"/>
          <p:cNvSpPr txBox="1"/>
          <p:nvPr>
            <p:ph type="title"/>
          </p:nvPr>
        </p:nvSpPr>
        <p:spPr>
          <a:xfrm>
            <a:off x="226250" y="144250"/>
            <a:ext cx="11834444" cy="538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3200"/>
              <a:buFont typeface="Century Gothic"/>
              <a:buNone/>
            </a:pPr>
            <a:r>
              <a:rPr lang="en-US" sz="2400"/>
              <a:t>MODEL SELECTION PHASE 1</a:t>
            </a:r>
            <a:endParaRPr sz="2400"/>
          </a:p>
        </p:txBody>
      </p:sp>
      <p:graphicFrame>
        <p:nvGraphicFramePr>
          <p:cNvPr id="373" name="Google Shape;373;p36"/>
          <p:cNvGraphicFramePr/>
          <p:nvPr/>
        </p:nvGraphicFramePr>
        <p:xfrm>
          <a:off x="1237674" y="1241022"/>
          <a:ext cx="3000000" cy="3000000"/>
        </p:xfrm>
        <a:graphic>
          <a:graphicData uri="http://schemas.openxmlformats.org/drawingml/2006/table">
            <a:tbl>
              <a:tblPr bandRow="1" firstRow="1">
                <a:noFill/>
                <a:tableStyleId>{E9D1B760-CB7A-4764-B179-F4F5AF05275F}</a:tableStyleId>
              </a:tblPr>
              <a:tblGrid>
                <a:gridCol w="611450"/>
                <a:gridCol w="1178550"/>
                <a:gridCol w="1199950"/>
                <a:gridCol w="1341150"/>
                <a:gridCol w="1168500"/>
                <a:gridCol w="1168500"/>
                <a:gridCol w="1162750"/>
                <a:gridCol w="1107125"/>
                <a:gridCol w="1305150"/>
              </a:tblGrid>
              <a:tr h="1495450">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solidFill>
                      <a:schemeClr val="lt2"/>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lang="en-US" sz="1400" u="none" cap="none" strike="noStrike"/>
                        <a:t>Linear Regression (LR)</a:t>
                      </a:r>
                      <a:endParaRPr sz="1400" u="none" cap="none" strike="noStrike"/>
                    </a:p>
                  </a:txBody>
                  <a:tcPr marT="45725" marB="45725" marR="91450" marL="91450">
                    <a:solidFill>
                      <a:srgbClr val="7B879A"/>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lang="en-US" sz="1400" u="none" cap="none" strike="noStrike"/>
                        <a:t>Random Forest Regressor (RFR)</a:t>
                      </a:r>
                      <a:endParaRPr sz="1400" u="none" cap="none" strike="noStrike"/>
                    </a:p>
                  </a:txBody>
                  <a:tcPr marT="45725" marB="45725" marR="91450" marL="91450">
                    <a:solidFill>
                      <a:srgbClr val="7B879A"/>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lang="en-US" sz="1400" u="none" cap="none" strike="noStrike"/>
                        <a:t>Gradient Boosting</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lang="en-US" sz="1400" u="none" cap="none" strike="noStrike"/>
                        <a:t>Regressor (GBR)</a:t>
                      </a:r>
                      <a:endParaRPr sz="1400" u="none" cap="none" strike="noStrike"/>
                    </a:p>
                  </a:txBody>
                  <a:tcPr marT="45725" marB="45725" marR="91450" marL="91450">
                    <a:solidFill>
                      <a:srgbClr val="7B879A"/>
                    </a:solidFill>
                  </a:tcPr>
                </a:tc>
                <a:tc>
                  <a:txBody>
                    <a:bodyPr>
                      <a:noAutofit/>
                    </a:bodyPr>
                    <a:lstStyle/>
                    <a:p>
                      <a:pPr indent="0" lvl="0" marL="0" marR="0" rtl="0" algn="ctr">
                        <a:lnSpc>
                          <a:spcPct val="100000"/>
                        </a:lnSpc>
                        <a:spcBef>
                          <a:spcPts val="0"/>
                        </a:spcBef>
                        <a:spcAft>
                          <a:spcPts val="0"/>
                        </a:spcAft>
                        <a:buClr>
                          <a:schemeClr val="dk1"/>
                        </a:buClr>
                        <a:buSzPts val="1400"/>
                        <a:buFont typeface="Arial"/>
                        <a:buNone/>
                      </a:pPr>
                      <a:r>
                        <a:t/>
                      </a:r>
                      <a:endParaRPr sz="1400" u="none" cap="none" strike="noStrike"/>
                    </a:p>
                    <a:p>
                      <a:pPr indent="0" lvl="0" marL="0" marR="0" rtl="0" algn="ctr">
                        <a:lnSpc>
                          <a:spcPct val="100000"/>
                        </a:lnSpc>
                        <a:spcBef>
                          <a:spcPts val="0"/>
                        </a:spcBef>
                        <a:spcAft>
                          <a:spcPts val="0"/>
                        </a:spcAft>
                        <a:buClr>
                          <a:schemeClr val="dk1"/>
                        </a:buClr>
                        <a:buSzPts val="1400"/>
                        <a:buFont typeface="Arial"/>
                        <a:buNone/>
                      </a:pPr>
                      <a:r>
                        <a:rPr lang="en-US" sz="1400" u="none" cap="none" strike="noStrike"/>
                        <a:t>Decision Tree Regressor</a:t>
                      </a:r>
                      <a:endParaRPr sz="1400" u="none" cap="none" strike="noStrike"/>
                    </a:p>
                  </a:txBody>
                  <a:tcPr marT="45725" marB="45725" marR="91450" marL="91450">
                    <a:solidFill>
                      <a:srgbClr val="757575"/>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lang="en-US" sz="1400" u="none" cap="none" strike="noStrike"/>
                        <a:t>LASSO</a:t>
                      </a:r>
                      <a:endParaRPr sz="1400" u="none" cap="none" strike="noStrike"/>
                    </a:p>
                  </a:txBody>
                  <a:tcPr marT="45725" marB="45725" marR="91450" marL="91450">
                    <a:solidFill>
                      <a:srgbClr val="757575"/>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 </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Ridge</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solidFill>
                      <a:schemeClr val="accent1"/>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Elastic Net</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solidFill>
                      <a:schemeClr val="accent1"/>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KNearest </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Regressor</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solidFill>
                      <a:schemeClr val="accent1"/>
                    </a:solidFill>
                  </a:tcPr>
                </a:tc>
              </a:tr>
              <a:tr h="875925">
                <a:tc>
                  <a:txBody>
                    <a:bodyPr>
                      <a:noAutofit/>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R2</a:t>
                      </a:r>
                      <a:endParaRPr sz="1400" u="none" cap="none" strike="noStrike"/>
                    </a:p>
                  </a:txBody>
                  <a:tcPr marT="45725" marB="45725" marR="91450" marL="91450">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C00000"/>
                          </a:solidFill>
                        </a:rPr>
                        <a:t>0.51</a:t>
                      </a:r>
                      <a:r>
                        <a:rPr lang="en-US" sz="1400" u="none" cap="none" strike="noStrike">
                          <a:solidFill>
                            <a:schemeClr val="dk1"/>
                          </a:solidFill>
                        </a:rPr>
                        <a:t>57</a:t>
                      </a:r>
                      <a:r>
                        <a:rPr lang="en-US" sz="1400" u="none" cap="none" strike="noStrike"/>
                        <a:t>442205237524</a:t>
                      </a:r>
                      <a:endParaRPr sz="1400" u="none" cap="none" strike="noStrike"/>
                    </a:p>
                  </a:txBody>
                  <a:tcPr marT="45725" marB="45725" marR="91450" marL="91450">
                    <a:solidFill>
                      <a:srgbClr val="D1D8DE"/>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C00000"/>
                          </a:solidFill>
                        </a:rPr>
                        <a:t>0.97</a:t>
                      </a:r>
                      <a:r>
                        <a:rPr lang="en-US" sz="1400" u="none" cap="none" strike="noStrike"/>
                        <a:t>0752296588402</a:t>
                      </a:r>
                      <a:endParaRPr sz="1400" u="none" cap="none" strike="noStrike"/>
                    </a:p>
                  </a:txBody>
                  <a:tcPr marT="45725" marB="45725" marR="91450" marL="91450">
                    <a:solidFill>
                      <a:srgbClr val="D1D8DE"/>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C00000"/>
                          </a:solidFill>
                          <a:latin typeface="Arial"/>
                          <a:ea typeface="Arial"/>
                          <a:cs typeface="Arial"/>
                          <a:sym typeface="Arial"/>
                        </a:rPr>
                        <a:t>0.81</a:t>
                      </a:r>
                      <a:r>
                        <a:rPr b="0" i="0" lang="en-US" sz="1400" u="none" cap="none" strike="noStrike">
                          <a:solidFill>
                            <a:schemeClr val="dk1"/>
                          </a:solidFill>
                          <a:latin typeface="Arial"/>
                          <a:ea typeface="Arial"/>
                          <a:cs typeface="Arial"/>
                          <a:sym typeface="Arial"/>
                        </a:rPr>
                        <a:t>25462074933149</a:t>
                      </a:r>
                      <a:endParaRPr b="0" i="0" sz="1400" u="none" cap="none" strike="noStrike">
                        <a:solidFill>
                          <a:schemeClr val="dk1"/>
                        </a:solidFill>
                        <a:latin typeface="Arial"/>
                        <a:ea typeface="Arial"/>
                        <a:cs typeface="Arial"/>
                        <a:sym typeface="Arial"/>
                      </a:endParaRPr>
                    </a:p>
                  </a:txBody>
                  <a:tcPr marT="45725" marB="45725" marR="91450" marL="91450">
                    <a:solidFill>
                      <a:srgbClr val="D1D8DE"/>
                    </a:solidFill>
                  </a:tcPr>
                </a:tc>
                <a:tc>
                  <a:txBody>
                    <a:bodyPr>
                      <a:noAutofit/>
                    </a:bodyPr>
                    <a:lstStyle/>
                    <a:p>
                      <a:pPr indent="0" lvl="0" marL="0" marR="0" rtl="0" algn="l">
                        <a:lnSpc>
                          <a:spcPct val="100000"/>
                        </a:lnSpc>
                        <a:spcBef>
                          <a:spcPts val="0"/>
                        </a:spcBef>
                        <a:spcAft>
                          <a:spcPts val="0"/>
                        </a:spcAft>
                        <a:buClr>
                          <a:schemeClr val="dk1"/>
                        </a:buClr>
                        <a:buSzPts val="1400"/>
                        <a:buFont typeface="Arial"/>
                        <a:buNone/>
                      </a:pPr>
                      <a:r>
                        <a:rPr lang="en-US" sz="1400" u="none" cap="none" strike="noStrike">
                          <a:solidFill>
                            <a:schemeClr val="dk1"/>
                          </a:solidFill>
                        </a:rPr>
                        <a:t>0.95</a:t>
                      </a:r>
                      <a:r>
                        <a:rPr lang="en-US" sz="1400" u="none" cap="none" strike="noStrike"/>
                        <a:t>06973144664322</a:t>
                      </a:r>
                      <a:endParaRPr sz="1400" u="none" cap="none" strike="noStrike"/>
                    </a:p>
                  </a:txBody>
                  <a:tcPr marT="45725" marB="45725" marR="91450" marL="91450">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0.5156564347075384</a:t>
                      </a:r>
                      <a:endParaRPr sz="1400" u="none" cap="none" strike="noStrike">
                        <a:solidFill>
                          <a:srgbClr val="C00000"/>
                        </a:solidFill>
                      </a:endParaRPr>
                    </a:p>
                  </a:txBody>
                  <a:tcPr marT="45725" marB="45725" marR="91450" marL="91450">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0.5157440961561774</a:t>
                      </a:r>
                      <a:endParaRPr sz="1400" u="none" cap="none" strike="noStrike"/>
                    </a:p>
                  </a:txBody>
                  <a:tcPr marT="45725" marB="45725" marR="91450" marL="91450">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0.4119656317519921</a:t>
                      </a:r>
                      <a:endParaRPr sz="1400" u="none" cap="none" strike="noStrike">
                        <a:solidFill>
                          <a:srgbClr val="C00000"/>
                        </a:solidFill>
                      </a:endParaRPr>
                    </a:p>
                  </a:txBody>
                  <a:tcPr marT="45725" marB="45725" marR="91450" marL="91450">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(0.4223022137281667)</a:t>
                      </a:r>
                      <a:endParaRPr sz="1400" u="none" cap="none" strike="noStrike">
                        <a:solidFill>
                          <a:srgbClr val="C00000"/>
                        </a:solidFill>
                      </a:endParaRPr>
                    </a:p>
                  </a:txBody>
                  <a:tcPr marT="45725" marB="45725" marR="91450" marL="91450">
                    <a:solidFill>
                      <a:schemeClr val="lt2"/>
                    </a:solidFill>
                  </a:tcPr>
                </a:tc>
              </a:tr>
              <a:tr h="799425">
                <a:tc>
                  <a:txBody>
                    <a:bodyPr>
                      <a:noAutofit/>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MSE</a:t>
                      </a:r>
                      <a:endParaRPr sz="1400" u="none" cap="none" strike="noStrike"/>
                    </a:p>
                  </a:txBody>
                  <a:tcPr marT="45725" marB="45725" marR="91450" marL="91450">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26,949,053.60841197</a:t>
                      </a:r>
                      <a:endParaRPr sz="1400" u="none" cap="none" strike="noStrike"/>
                    </a:p>
                  </a:txBody>
                  <a:tcPr marT="45725" marB="45725" marR="91450" marL="91450">
                    <a:solidFill>
                      <a:srgbClr val="D1D8DE"/>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2,339,588.661835726</a:t>
                      </a:r>
                      <a:endParaRPr sz="1400" u="none" cap="none" strike="noStrike"/>
                    </a:p>
                  </a:txBody>
                  <a:tcPr marT="45725" marB="45725" marR="91450" marL="91450">
                    <a:solidFill>
                      <a:srgbClr val="D1D8DE"/>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11,908,696.52886898</a:t>
                      </a:r>
                      <a:endParaRPr sz="1400" u="none" cap="none" strike="noStrike"/>
                    </a:p>
                  </a:txBody>
                  <a:tcPr marT="45725" marB="45725" marR="91450" marL="91450">
                    <a:solidFill>
                      <a:srgbClr val="D1D8DE"/>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4,068,416.2551812823</a:t>
                      </a:r>
                      <a:endParaRPr sz="1400" u="none" cap="none" strike="noStrike"/>
                    </a:p>
                  </a:txBody>
                  <a:tcPr marT="45725" marB="45725" marR="91450" marL="91450">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26,949,074.91805416</a:t>
                      </a:r>
                      <a:endParaRPr sz="1400" u="none" cap="none" strike="noStrike"/>
                    </a:p>
                  </a:txBody>
                  <a:tcPr marT="45725" marB="45725" marR="91450" marL="91450">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26,949,053.67391817</a:t>
                      </a:r>
                      <a:endParaRPr sz="1400" u="none" cap="none" strike="noStrike"/>
                    </a:p>
                  </a:txBody>
                  <a:tcPr marT="45725" marB="45725" marR="91450" marL="91450">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27,890,982.86690348</a:t>
                      </a:r>
                      <a:endParaRPr sz="1400" u="none" cap="none" strike="noStrike"/>
                    </a:p>
                  </a:txBody>
                  <a:tcPr marT="45725" marB="45725" marR="91450" marL="91450">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58,628,723.17750626</a:t>
                      </a:r>
                      <a:endParaRPr sz="1400" u="none" cap="none" strike="noStrike"/>
                    </a:p>
                  </a:txBody>
                  <a:tcPr marT="45725" marB="45725" marR="91450" marL="91450">
                    <a:solidFill>
                      <a:schemeClr val="lt2"/>
                    </a:solidFill>
                  </a:tcPr>
                </a:tc>
              </a:tr>
              <a:tr h="808050">
                <a:tc>
                  <a:txBody>
                    <a:bodyPr>
                      <a:noAutofit/>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CV</a:t>
                      </a:r>
                      <a:endParaRPr/>
                    </a:p>
                    <a:p>
                      <a:pPr indent="0" lvl="0" marL="0" marR="0" rtl="0" algn="l">
                        <a:lnSpc>
                          <a:spcPct val="100000"/>
                        </a:lnSpc>
                        <a:spcBef>
                          <a:spcPts val="0"/>
                        </a:spcBef>
                        <a:spcAft>
                          <a:spcPts val="0"/>
                        </a:spcAft>
                        <a:buClr>
                          <a:srgbClr val="000000"/>
                        </a:buClr>
                        <a:buSzPts val="1400"/>
                        <a:buFont typeface="Arial"/>
                        <a:buNone/>
                      </a:pPr>
                      <a:r>
                        <a:rPr b="1" lang="en-US" sz="1400" u="none" cap="none" strike="noStrike"/>
                        <a:t>(R2)</a:t>
                      </a:r>
                      <a:endParaRPr b="1" sz="1400" u="none" cap="none" strike="noStrike"/>
                    </a:p>
                  </a:txBody>
                  <a:tcPr marT="45725" marB="45725" marR="91450" marL="91450">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C00000"/>
                          </a:solidFill>
                        </a:rPr>
                        <a:t>0.66</a:t>
                      </a:r>
                      <a:r>
                        <a:rPr lang="en-US" sz="1400" u="none" cap="none" strike="noStrike"/>
                        <a:t>447 +/- 0.00204</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solidFill>
                      <a:srgbClr val="D1D8DE"/>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C00000"/>
                          </a:solidFill>
                        </a:rPr>
                        <a:t>0.97</a:t>
                      </a:r>
                      <a:r>
                        <a:rPr lang="en-US" sz="1400" u="none" cap="none" strike="noStrike"/>
                        <a:t>128 +/- 0.00049</a:t>
                      </a:r>
                      <a:endParaRPr sz="1400" u="none" cap="none" strike="noStrike"/>
                    </a:p>
                  </a:txBody>
                  <a:tcPr marT="45725" marB="45725" marR="91450" marL="91450">
                    <a:solidFill>
                      <a:srgbClr val="D1D8DE"/>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C00000"/>
                          </a:solidFill>
                        </a:rPr>
                        <a:t>0.85</a:t>
                      </a:r>
                      <a:r>
                        <a:rPr lang="en-US" sz="1400" u="none" cap="none" strike="noStrike"/>
                        <a:t>478 +/- 0.00128</a:t>
                      </a:r>
                      <a:endParaRPr sz="1400" u="none" cap="none" strike="noStrike"/>
                    </a:p>
                  </a:txBody>
                  <a:tcPr marT="45725" marB="45725" marR="91450" marL="91450">
                    <a:solidFill>
                      <a:srgbClr val="D1D8DE"/>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n/a</a:t>
                      </a:r>
                      <a:endParaRPr sz="1400" u="none" cap="none" strike="noStrike"/>
                    </a:p>
                  </a:txBody>
                  <a:tcPr marT="45725" marB="45725" marR="91450" marL="91450">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n/a</a:t>
                      </a:r>
                      <a:endParaRPr sz="1400" u="none" cap="none" strike="noStrike"/>
                    </a:p>
                  </a:txBody>
                  <a:tcPr marT="45725" marB="45725" marR="91450" marL="91450">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n/a</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n/a</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n/a</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solidFill>
                      <a:schemeClr val="lt2"/>
                    </a:solid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37"/>
          <p:cNvSpPr txBox="1"/>
          <p:nvPr>
            <p:ph type="title"/>
          </p:nvPr>
        </p:nvSpPr>
        <p:spPr>
          <a:xfrm>
            <a:off x="232600" y="73075"/>
            <a:ext cx="11722500" cy="1604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3200"/>
              <a:buFont typeface="Century Gothic"/>
              <a:buNone/>
            </a:pPr>
            <a:r>
              <a:rPr lang="en-US" sz="2800"/>
              <a:t>LINEAR REGRESSION (LR)</a:t>
            </a:r>
            <a:endParaRPr sz="2800"/>
          </a:p>
          <a:p>
            <a:pPr indent="0" lvl="0" marL="0" rtl="0" algn="l">
              <a:lnSpc>
                <a:spcPct val="100000"/>
              </a:lnSpc>
              <a:spcBef>
                <a:spcPts val="0"/>
              </a:spcBef>
              <a:spcAft>
                <a:spcPts val="0"/>
              </a:spcAft>
              <a:buClr>
                <a:schemeClr val="lt1"/>
              </a:buClr>
              <a:buSzPts val="3200"/>
              <a:buFont typeface="Century Gothic"/>
              <a:buNone/>
            </a:pPr>
            <a:r>
              <a:t/>
            </a:r>
            <a:endParaRPr sz="1800"/>
          </a:p>
          <a:p>
            <a:pPr indent="0" lvl="0" marL="0" rtl="0" algn="l">
              <a:lnSpc>
                <a:spcPct val="100000"/>
              </a:lnSpc>
              <a:spcBef>
                <a:spcPts val="0"/>
              </a:spcBef>
              <a:spcAft>
                <a:spcPts val="0"/>
              </a:spcAft>
              <a:buClr>
                <a:schemeClr val="lt1"/>
              </a:buClr>
              <a:buSzPts val="3200"/>
              <a:buFont typeface="Century Gothic"/>
              <a:buNone/>
            </a:pPr>
            <a:r>
              <a:rPr b="1" lang="en-US" sz="1800"/>
              <a:t>25 Features </a:t>
            </a:r>
            <a:r>
              <a:rPr lang="en-US" sz="1800"/>
              <a:t>and </a:t>
            </a:r>
            <a:r>
              <a:rPr b="1" lang="en-US" sz="1800"/>
              <a:t>1.3M instances</a:t>
            </a:r>
            <a:endParaRPr b="1" sz="1800"/>
          </a:p>
          <a:p>
            <a:pPr indent="0" lvl="0" marL="0" rtl="0" algn="l">
              <a:lnSpc>
                <a:spcPct val="100000"/>
              </a:lnSpc>
              <a:spcBef>
                <a:spcPts val="0"/>
              </a:spcBef>
              <a:spcAft>
                <a:spcPts val="0"/>
              </a:spcAft>
              <a:buClr>
                <a:schemeClr val="lt1"/>
              </a:buClr>
              <a:buSzPts val="3200"/>
              <a:buFont typeface="Century Gothic"/>
              <a:buNone/>
            </a:pPr>
            <a:r>
              <a:rPr b="1" lang="en-US" sz="1800"/>
              <a:t>R2 Score:</a:t>
            </a:r>
            <a:r>
              <a:rPr lang="en-US" sz="1800"/>
              <a:t> 0.52</a:t>
            </a:r>
            <a:endParaRPr sz="1800"/>
          </a:p>
          <a:p>
            <a:pPr indent="0" lvl="0" marL="0" rtl="0" algn="l">
              <a:lnSpc>
                <a:spcPct val="100000"/>
              </a:lnSpc>
              <a:spcBef>
                <a:spcPts val="0"/>
              </a:spcBef>
              <a:spcAft>
                <a:spcPts val="0"/>
              </a:spcAft>
              <a:buClr>
                <a:schemeClr val="lt1"/>
              </a:buClr>
              <a:buSzPts val="3200"/>
              <a:buFont typeface="Century Gothic"/>
              <a:buNone/>
            </a:pPr>
            <a:r>
              <a:rPr b="1" lang="en-US" sz="1800"/>
              <a:t>CV (R2) Score:</a:t>
            </a:r>
            <a:r>
              <a:rPr lang="en-US" sz="1800"/>
              <a:t> 0.66 - 0.68</a:t>
            </a:r>
            <a:endParaRPr sz="1800"/>
          </a:p>
          <a:p>
            <a:pPr indent="0" lvl="0" marL="0" rtl="0" algn="l">
              <a:lnSpc>
                <a:spcPct val="100000"/>
              </a:lnSpc>
              <a:spcBef>
                <a:spcPts val="0"/>
              </a:spcBef>
              <a:spcAft>
                <a:spcPts val="0"/>
              </a:spcAft>
              <a:buClr>
                <a:schemeClr val="lt1"/>
              </a:buClr>
              <a:buSzPts val="3200"/>
              <a:buFont typeface="Century Gothic"/>
              <a:buNone/>
            </a:pPr>
            <a:r>
              <a:rPr b="1" lang="en-US" sz="1800"/>
              <a:t>MSE:</a:t>
            </a:r>
            <a:r>
              <a:rPr lang="en-US" sz="1800"/>
              <a:t> </a:t>
            </a:r>
            <a:r>
              <a:rPr lang="en-US" sz="1800">
                <a:solidFill>
                  <a:srgbClr val="FFFFFF"/>
                </a:solidFill>
                <a:latin typeface="Courier New"/>
                <a:ea typeface="Courier New"/>
                <a:cs typeface="Courier New"/>
                <a:sym typeface="Courier New"/>
              </a:rPr>
              <a:t>2,6949,053.60841656</a:t>
            </a:r>
            <a:r>
              <a:rPr lang="en-US" sz="1800"/>
              <a:t> </a:t>
            </a:r>
            <a:endParaRPr sz="1800"/>
          </a:p>
        </p:txBody>
      </p:sp>
      <p:pic>
        <p:nvPicPr>
          <p:cNvPr id="379" name="Google Shape;379;p37"/>
          <p:cNvPicPr preferRelativeResize="0"/>
          <p:nvPr/>
        </p:nvPicPr>
        <p:blipFill rotWithShape="1">
          <a:blip r:embed="rId3">
            <a:alphaModFix/>
          </a:blip>
          <a:srcRect b="0" l="0" r="0" t="0"/>
          <a:stretch/>
        </p:blipFill>
        <p:spPr>
          <a:xfrm>
            <a:off x="5675675" y="1889300"/>
            <a:ext cx="6279501" cy="4641300"/>
          </a:xfrm>
          <a:prstGeom prst="rect">
            <a:avLst/>
          </a:prstGeom>
          <a:noFill/>
          <a:ln>
            <a:noFill/>
          </a:ln>
        </p:spPr>
      </p:pic>
      <p:pic>
        <p:nvPicPr>
          <p:cNvPr id="380" name="Google Shape;380;p37"/>
          <p:cNvPicPr preferRelativeResize="0"/>
          <p:nvPr/>
        </p:nvPicPr>
        <p:blipFill rotWithShape="1">
          <a:blip r:embed="rId4">
            <a:alphaModFix/>
          </a:blip>
          <a:srcRect b="0" l="0" r="0" t="0"/>
          <a:stretch/>
        </p:blipFill>
        <p:spPr>
          <a:xfrm>
            <a:off x="148998" y="1889301"/>
            <a:ext cx="5381712" cy="46412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4" name="Shape 134"/>
        <p:cNvGrpSpPr/>
        <p:nvPr/>
      </p:nvGrpSpPr>
      <p:grpSpPr>
        <a:xfrm>
          <a:off x="0" y="0"/>
          <a:ext cx="0" cy="0"/>
          <a:chOff x="0" y="0"/>
          <a:chExt cx="0" cy="0"/>
        </a:xfrm>
      </p:grpSpPr>
      <p:pic>
        <p:nvPicPr>
          <p:cNvPr id="135" name="Google Shape;135;p20"/>
          <p:cNvPicPr preferRelativeResize="0"/>
          <p:nvPr/>
        </p:nvPicPr>
        <p:blipFill rotWithShape="1">
          <a:blip r:embed="rId4">
            <a:alphaModFix amt="15000"/>
          </a:blip>
          <a:srcRect b="0" l="22243" r="19979" t="0"/>
          <a:stretch/>
        </p:blipFill>
        <p:spPr>
          <a:xfrm>
            <a:off x="20" y="10"/>
            <a:ext cx="12191980" cy="6857990"/>
          </a:xfrm>
          <a:prstGeom prst="rect">
            <a:avLst/>
          </a:prstGeom>
          <a:noFill/>
          <a:ln>
            <a:noFill/>
          </a:ln>
        </p:spPr>
      </p:pic>
      <p:sp>
        <p:nvSpPr>
          <p:cNvPr id="136" name="Google Shape;136;p20"/>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4800"/>
              <a:buFont typeface="Century Gothic"/>
              <a:buNone/>
            </a:pPr>
            <a:r>
              <a:rPr lang="en-US"/>
              <a:t>ROADMAP</a:t>
            </a:r>
            <a:endParaRPr/>
          </a:p>
        </p:txBody>
      </p:sp>
      <p:sp>
        <p:nvSpPr>
          <p:cNvPr id="137" name="Google Shape;137;p20"/>
          <p:cNvSpPr txBox="1"/>
          <p:nvPr>
            <p:ph idx="1" type="body"/>
          </p:nvPr>
        </p:nvSpPr>
        <p:spPr>
          <a:xfrm>
            <a:off x="1141413" y="2666999"/>
            <a:ext cx="9905998" cy="3124201"/>
          </a:xfrm>
          <a:prstGeom prst="rect">
            <a:avLst/>
          </a:prstGeom>
          <a:noFill/>
          <a:ln>
            <a:noFill/>
          </a:ln>
        </p:spPr>
        <p:txBody>
          <a:bodyPr anchorCtr="0" anchor="ctr" bIns="45700" lIns="91425" spcFirstLastPara="1" rIns="91425" wrap="square" tIns="45700">
            <a:noAutofit/>
          </a:bodyPr>
          <a:lstStyle/>
          <a:p>
            <a:pPr indent="-285750" lvl="0" marL="285750" rtl="0" algn="l">
              <a:lnSpc>
                <a:spcPct val="70000"/>
              </a:lnSpc>
              <a:spcBef>
                <a:spcPts val="0"/>
              </a:spcBef>
              <a:spcAft>
                <a:spcPts val="0"/>
              </a:spcAft>
              <a:buSzPts val="2240"/>
              <a:buChar char="•"/>
            </a:pPr>
            <a:r>
              <a:rPr lang="en-US"/>
              <a:t>Motivation and target</a:t>
            </a:r>
            <a:endParaRPr/>
          </a:p>
          <a:p>
            <a:pPr indent="-285750" lvl="0" marL="285750" rtl="0" algn="l">
              <a:lnSpc>
                <a:spcPct val="70000"/>
              </a:lnSpc>
              <a:spcBef>
                <a:spcPts val="1048"/>
              </a:spcBef>
              <a:spcAft>
                <a:spcPts val="0"/>
              </a:spcAft>
              <a:buSzPts val="2240"/>
              <a:buChar char="•"/>
            </a:pPr>
            <a:r>
              <a:rPr lang="en-US"/>
              <a:t>Data source overview</a:t>
            </a:r>
            <a:endParaRPr/>
          </a:p>
          <a:p>
            <a:pPr indent="-285750" lvl="0" marL="285750" rtl="0" algn="l">
              <a:lnSpc>
                <a:spcPct val="70000"/>
              </a:lnSpc>
              <a:spcBef>
                <a:spcPts val="1048"/>
              </a:spcBef>
              <a:spcAft>
                <a:spcPts val="0"/>
              </a:spcAft>
              <a:buSzPts val="2240"/>
              <a:buChar char="•"/>
            </a:pPr>
            <a:r>
              <a:rPr lang="en-US"/>
              <a:t>Data cleaning and wrangling </a:t>
            </a:r>
            <a:endParaRPr/>
          </a:p>
          <a:p>
            <a:pPr indent="-285750" lvl="0" marL="285750" rtl="0" algn="l">
              <a:lnSpc>
                <a:spcPct val="70000"/>
              </a:lnSpc>
              <a:spcBef>
                <a:spcPts val="1048"/>
              </a:spcBef>
              <a:spcAft>
                <a:spcPts val="0"/>
              </a:spcAft>
              <a:buSzPts val="2240"/>
              <a:buChar char="•"/>
            </a:pPr>
            <a:r>
              <a:rPr lang="en-US"/>
              <a:t>Exploration data analysis </a:t>
            </a:r>
            <a:endParaRPr/>
          </a:p>
          <a:p>
            <a:pPr indent="-285750" lvl="0" marL="285750" rtl="0" algn="l">
              <a:lnSpc>
                <a:spcPct val="70000"/>
              </a:lnSpc>
              <a:spcBef>
                <a:spcPts val="1048"/>
              </a:spcBef>
              <a:spcAft>
                <a:spcPts val="0"/>
              </a:spcAft>
              <a:buSzPts val="2240"/>
              <a:buChar char="•"/>
            </a:pPr>
            <a:r>
              <a:rPr lang="en-US"/>
              <a:t>Feature engineering </a:t>
            </a:r>
            <a:endParaRPr/>
          </a:p>
          <a:p>
            <a:pPr indent="-285750" lvl="0" marL="285750" rtl="0" algn="l">
              <a:lnSpc>
                <a:spcPct val="70000"/>
              </a:lnSpc>
              <a:spcBef>
                <a:spcPts val="1048"/>
              </a:spcBef>
              <a:spcAft>
                <a:spcPts val="0"/>
              </a:spcAft>
              <a:buSzPts val="2240"/>
              <a:buChar char="•"/>
            </a:pPr>
            <a:r>
              <a:rPr lang="en-US"/>
              <a:t>Modeling </a:t>
            </a:r>
            <a:endParaRPr/>
          </a:p>
          <a:p>
            <a:pPr indent="-285750" lvl="0" marL="285750" rtl="0" algn="l">
              <a:lnSpc>
                <a:spcPct val="70000"/>
              </a:lnSpc>
              <a:spcBef>
                <a:spcPts val="1048"/>
              </a:spcBef>
              <a:spcAft>
                <a:spcPts val="0"/>
              </a:spcAft>
              <a:buSzPts val="2240"/>
              <a:buChar char="•"/>
            </a:pPr>
            <a:r>
              <a:rPr lang="en-US"/>
              <a:t>Data product</a:t>
            </a:r>
            <a:endParaRPr/>
          </a:p>
          <a:p>
            <a:pPr indent="-285750" lvl="0" marL="285750" rtl="0" algn="l">
              <a:lnSpc>
                <a:spcPct val="70000"/>
              </a:lnSpc>
              <a:spcBef>
                <a:spcPts val="1048"/>
              </a:spcBef>
              <a:spcAft>
                <a:spcPts val="0"/>
              </a:spcAft>
              <a:buSzPts val="2240"/>
              <a:buChar char="•"/>
            </a:pPr>
            <a:r>
              <a:rPr lang="en-US"/>
              <a:t>Conclusion</a:t>
            </a:r>
            <a:endParaRPr/>
          </a:p>
          <a:p>
            <a:pPr indent="0" lvl="0" marL="0" rtl="0" algn="l">
              <a:lnSpc>
                <a:spcPct val="70000"/>
              </a:lnSpc>
              <a:spcBef>
                <a:spcPts val="838"/>
              </a:spcBef>
              <a:spcAft>
                <a:spcPts val="0"/>
              </a:spcAft>
              <a:buSzPts val="1190"/>
              <a:buNone/>
            </a:pPr>
            <a:r>
              <a:t/>
            </a:r>
            <a:endParaRPr sz="1190"/>
          </a:p>
          <a:p>
            <a:pPr indent="-210184" lvl="0" marL="285750" rtl="0" algn="l">
              <a:lnSpc>
                <a:spcPct val="70000"/>
              </a:lnSpc>
              <a:spcBef>
                <a:spcPts val="838"/>
              </a:spcBef>
              <a:spcAft>
                <a:spcPts val="0"/>
              </a:spcAft>
              <a:buSzPts val="1190"/>
              <a:buNone/>
            </a:pPr>
            <a:r>
              <a:t/>
            </a:r>
            <a:endParaRPr sz="119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pic>
        <p:nvPicPr>
          <p:cNvPr id="385" name="Google Shape;385;p38"/>
          <p:cNvPicPr preferRelativeResize="0"/>
          <p:nvPr/>
        </p:nvPicPr>
        <p:blipFill rotWithShape="1">
          <a:blip r:embed="rId3">
            <a:alphaModFix/>
          </a:blip>
          <a:srcRect b="0" l="0" r="0" t="0"/>
          <a:stretch/>
        </p:blipFill>
        <p:spPr>
          <a:xfrm>
            <a:off x="5707100" y="2100275"/>
            <a:ext cx="6262950" cy="4519725"/>
          </a:xfrm>
          <a:prstGeom prst="rect">
            <a:avLst/>
          </a:prstGeom>
          <a:noFill/>
          <a:ln>
            <a:noFill/>
          </a:ln>
        </p:spPr>
      </p:pic>
      <p:pic>
        <p:nvPicPr>
          <p:cNvPr id="386" name="Google Shape;386;p38"/>
          <p:cNvPicPr preferRelativeResize="0"/>
          <p:nvPr/>
        </p:nvPicPr>
        <p:blipFill rotWithShape="1">
          <a:blip r:embed="rId4">
            <a:alphaModFix/>
          </a:blip>
          <a:srcRect b="0" l="0" r="0" t="0"/>
          <a:stretch/>
        </p:blipFill>
        <p:spPr>
          <a:xfrm>
            <a:off x="130630" y="2100274"/>
            <a:ext cx="5409696" cy="4519725"/>
          </a:xfrm>
          <a:prstGeom prst="rect">
            <a:avLst/>
          </a:prstGeom>
          <a:noFill/>
          <a:ln>
            <a:noFill/>
          </a:ln>
        </p:spPr>
      </p:pic>
      <p:sp>
        <p:nvSpPr>
          <p:cNvPr id="387" name="Google Shape;387;p38"/>
          <p:cNvSpPr txBox="1"/>
          <p:nvPr>
            <p:ph type="title"/>
          </p:nvPr>
        </p:nvSpPr>
        <p:spPr>
          <a:xfrm>
            <a:off x="232600" y="73075"/>
            <a:ext cx="11722500" cy="1604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3200"/>
              <a:buFont typeface="Century Gothic"/>
              <a:buNone/>
            </a:pPr>
            <a:r>
              <a:rPr lang="en-US" sz="2800"/>
              <a:t>RANDOM FOREST REGRESSION (RFR)</a:t>
            </a:r>
            <a:endParaRPr sz="2800"/>
          </a:p>
          <a:p>
            <a:pPr indent="0" lvl="0" marL="0" rtl="0" algn="l">
              <a:lnSpc>
                <a:spcPct val="100000"/>
              </a:lnSpc>
              <a:spcBef>
                <a:spcPts val="0"/>
              </a:spcBef>
              <a:spcAft>
                <a:spcPts val="0"/>
              </a:spcAft>
              <a:buClr>
                <a:schemeClr val="lt1"/>
              </a:buClr>
              <a:buSzPts val="3200"/>
              <a:buFont typeface="Century Gothic"/>
              <a:buNone/>
            </a:pPr>
            <a:r>
              <a:t/>
            </a:r>
            <a:endParaRPr sz="1800"/>
          </a:p>
          <a:p>
            <a:pPr indent="0" lvl="0" marL="0" rtl="0" algn="l">
              <a:lnSpc>
                <a:spcPct val="100000"/>
              </a:lnSpc>
              <a:spcBef>
                <a:spcPts val="0"/>
              </a:spcBef>
              <a:spcAft>
                <a:spcPts val="0"/>
              </a:spcAft>
              <a:buClr>
                <a:schemeClr val="lt1"/>
              </a:buClr>
              <a:buSzPts val="3200"/>
              <a:buFont typeface="Century Gothic"/>
              <a:buNone/>
            </a:pPr>
            <a:r>
              <a:rPr b="1" lang="en-US" sz="1800"/>
              <a:t>25 Features</a:t>
            </a:r>
            <a:r>
              <a:rPr lang="en-US" sz="1800"/>
              <a:t> and </a:t>
            </a:r>
            <a:r>
              <a:rPr b="1" lang="en-US" sz="1800"/>
              <a:t>1.3M instances</a:t>
            </a:r>
            <a:endParaRPr b="1" sz="1800"/>
          </a:p>
          <a:p>
            <a:pPr indent="0" lvl="0" marL="0" rtl="0" algn="l">
              <a:lnSpc>
                <a:spcPct val="100000"/>
              </a:lnSpc>
              <a:spcBef>
                <a:spcPts val="0"/>
              </a:spcBef>
              <a:spcAft>
                <a:spcPts val="0"/>
              </a:spcAft>
              <a:buClr>
                <a:schemeClr val="lt1"/>
              </a:buClr>
              <a:buSzPts val="3200"/>
              <a:buFont typeface="Century Gothic"/>
              <a:buNone/>
            </a:pPr>
            <a:r>
              <a:rPr b="1" lang="en-US" sz="1800"/>
              <a:t>R2 Score:</a:t>
            </a:r>
            <a:r>
              <a:rPr lang="en-US" sz="1800"/>
              <a:t> 0.97</a:t>
            </a:r>
            <a:endParaRPr sz="1800"/>
          </a:p>
          <a:p>
            <a:pPr indent="0" lvl="0" marL="0" rtl="0" algn="l">
              <a:lnSpc>
                <a:spcPct val="100000"/>
              </a:lnSpc>
              <a:spcBef>
                <a:spcPts val="0"/>
              </a:spcBef>
              <a:spcAft>
                <a:spcPts val="0"/>
              </a:spcAft>
              <a:buClr>
                <a:schemeClr val="lt1"/>
              </a:buClr>
              <a:buSzPts val="3200"/>
              <a:buFont typeface="Century Gothic"/>
              <a:buNone/>
            </a:pPr>
            <a:r>
              <a:rPr b="1" lang="en-US" sz="1800"/>
              <a:t>CV (R2) Score: </a:t>
            </a:r>
            <a:r>
              <a:rPr lang="en-US" sz="1800"/>
              <a:t>0.95 - 0.98 </a:t>
            </a:r>
            <a:endParaRPr sz="1800"/>
          </a:p>
          <a:p>
            <a:pPr indent="0" lvl="0" marL="0" rtl="0" algn="l">
              <a:lnSpc>
                <a:spcPct val="100000"/>
              </a:lnSpc>
              <a:spcBef>
                <a:spcPts val="0"/>
              </a:spcBef>
              <a:spcAft>
                <a:spcPts val="0"/>
              </a:spcAft>
              <a:buClr>
                <a:schemeClr val="lt1"/>
              </a:buClr>
              <a:buSzPts val="3200"/>
              <a:buFont typeface="Century Gothic"/>
              <a:buNone/>
            </a:pPr>
            <a:r>
              <a:rPr b="1" lang="en-US" sz="1800"/>
              <a:t>MSE:</a:t>
            </a:r>
            <a:r>
              <a:rPr lang="en-US" sz="1800"/>
              <a:t> </a:t>
            </a:r>
            <a:r>
              <a:rPr lang="en-US" sz="1800">
                <a:latin typeface="Courier New"/>
                <a:ea typeface="Courier New"/>
                <a:cs typeface="Courier New"/>
                <a:sym typeface="Courier New"/>
              </a:rPr>
              <a:t>2,317,097.5246817297</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pic>
        <p:nvPicPr>
          <p:cNvPr id="392" name="Google Shape;392;p39"/>
          <p:cNvPicPr preferRelativeResize="0"/>
          <p:nvPr/>
        </p:nvPicPr>
        <p:blipFill rotWithShape="1">
          <a:blip r:embed="rId3">
            <a:alphaModFix/>
          </a:blip>
          <a:srcRect b="0" l="0" r="0" t="0"/>
          <a:stretch/>
        </p:blipFill>
        <p:spPr>
          <a:xfrm>
            <a:off x="5483975" y="2100275"/>
            <a:ext cx="6473100" cy="4475100"/>
          </a:xfrm>
          <a:prstGeom prst="rect">
            <a:avLst/>
          </a:prstGeom>
          <a:noFill/>
          <a:ln>
            <a:noFill/>
          </a:ln>
        </p:spPr>
      </p:pic>
      <p:pic>
        <p:nvPicPr>
          <p:cNvPr id="393" name="Google Shape;393;p39"/>
          <p:cNvPicPr preferRelativeResize="0"/>
          <p:nvPr/>
        </p:nvPicPr>
        <p:blipFill rotWithShape="1">
          <a:blip r:embed="rId4">
            <a:alphaModFix/>
          </a:blip>
          <a:srcRect b="0" l="0" r="0" t="0"/>
          <a:stretch/>
        </p:blipFill>
        <p:spPr>
          <a:xfrm>
            <a:off x="157704" y="2100275"/>
            <a:ext cx="5193555" cy="4458349"/>
          </a:xfrm>
          <a:prstGeom prst="rect">
            <a:avLst/>
          </a:prstGeom>
          <a:noFill/>
          <a:ln>
            <a:noFill/>
          </a:ln>
        </p:spPr>
      </p:pic>
      <p:sp>
        <p:nvSpPr>
          <p:cNvPr id="394" name="Google Shape;394;p39"/>
          <p:cNvSpPr txBox="1"/>
          <p:nvPr>
            <p:ph type="title"/>
          </p:nvPr>
        </p:nvSpPr>
        <p:spPr>
          <a:xfrm>
            <a:off x="232600" y="73075"/>
            <a:ext cx="11722500" cy="1604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3200"/>
              <a:buFont typeface="Century Gothic"/>
              <a:buNone/>
            </a:pPr>
            <a:r>
              <a:rPr lang="en-US" sz="2800"/>
              <a:t>GRADIENT BOOSTING REGRESSOR (GBR)</a:t>
            </a:r>
            <a:endParaRPr sz="2800"/>
          </a:p>
          <a:p>
            <a:pPr indent="0" lvl="0" marL="0" rtl="0" algn="l">
              <a:lnSpc>
                <a:spcPct val="100000"/>
              </a:lnSpc>
              <a:spcBef>
                <a:spcPts val="0"/>
              </a:spcBef>
              <a:spcAft>
                <a:spcPts val="0"/>
              </a:spcAft>
              <a:buClr>
                <a:schemeClr val="lt1"/>
              </a:buClr>
              <a:buSzPts val="3200"/>
              <a:buFont typeface="Century Gothic"/>
              <a:buNone/>
            </a:pPr>
            <a:r>
              <a:t/>
            </a:r>
            <a:endParaRPr sz="1800"/>
          </a:p>
          <a:p>
            <a:pPr indent="0" lvl="0" marL="0" rtl="0" algn="l">
              <a:lnSpc>
                <a:spcPct val="100000"/>
              </a:lnSpc>
              <a:spcBef>
                <a:spcPts val="0"/>
              </a:spcBef>
              <a:spcAft>
                <a:spcPts val="0"/>
              </a:spcAft>
              <a:buClr>
                <a:schemeClr val="lt1"/>
              </a:buClr>
              <a:buSzPts val="3200"/>
              <a:buFont typeface="Century Gothic"/>
              <a:buNone/>
            </a:pPr>
            <a:r>
              <a:rPr b="1" lang="en-US" sz="1800"/>
              <a:t>25 Features</a:t>
            </a:r>
            <a:r>
              <a:rPr lang="en-US" sz="1800"/>
              <a:t> and </a:t>
            </a:r>
            <a:r>
              <a:rPr b="1" lang="en-US" sz="1800"/>
              <a:t>1.3M instances</a:t>
            </a:r>
            <a:endParaRPr b="1" sz="1800"/>
          </a:p>
          <a:p>
            <a:pPr indent="0" lvl="0" marL="0" rtl="0" algn="l">
              <a:lnSpc>
                <a:spcPct val="100000"/>
              </a:lnSpc>
              <a:spcBef>
                <a:spcPts val="0"/>
              </a:spcBef>
              <a:spcAft>
                <a:spcPts val="0"/>
              </a:spcAft>
              <a:buClr>
                <a:schemeClr val="lt1"/>
              </a:buClr>
              <a:buSzPts val="3200"/>
              <a:buFont typeface="Century Gothic"/>
              <a:buNone/>
            </a:pPr>
            <a:r>
              <a:rPr b="1" lang="en-US" sz="1800"/>
              <a:t>R2 Score:</a:t>
            </a:r>
            <a:r>
              <a:rPr lang="en-US" sz="1800"/>
              <a:t> 0.81</a:t>
            </a:r>
            <a:endParaRPr sz="1800"/>
          </a:p>
          <a:p>
            <a:pPr indent="0" lvl="0" marL="0" rtl="0" algn="l">
              <a:lnSpc>
                <a:spcPct val="100000"/>
              </a:lnSpc>
              <a:spcBef>
                <a:spcPts val="0"/>
              </a:spcBef>
              <a:spcAft>
                <a:spcPts val="0"/>
              </a:spcAft>
              <a:buSzPts val="3200"/>
              <a:buNone/>
            </a:pPr>
            <a:r>
              <a:rPr b="1" lang="en-US" sz="1800"/>
              <a:t>CV (R2) Score:</a:t>
            </a:r>
            <a:r>
              <a:rPr lang="en-US" sz="1800"/>
              <a:t> 0.84 - 0.86 </a:t>
            </a:r>
            <a:endParaRPr sz="1800"/>
          </a:p>
          <a:p>
            <a:pPr indent="0" lvl="0" marL="0" rtl="0" algn="l">
              <a:lnSpc>
                <a:spcPct val="100000"/>
              </a:lnSpc>
              <a:spcBef>
                <a:spcPts val="0"/>
              </a:spcBef>
              <a:spcAft>
                <a:spcPts val="0"/>
              </a:spcAft>
              <a:buClr>
                <a:schemeClr val="lt1"/>
              </a:buClr>
              <a:buSzPts val="3200"/>
              <a:buFont typeface="Century Gothic"/>
              <a:buNone/>
            </a:pPr>
            <a:r>
              <a:rPr b="1" lang="en-US" sz="1800"/>
              <a:t>MSE:</a:t>
            </a:r>
            <a:r>
              <a:rPr lang="en-US" sz="1800"/>
              <a:t> </a:t>
            </a:r>
            <a:r>
              <a:rPr lang="en-US" sz="1800">
                <a:latin typeface="Courier New"/>
                <a:ea typeface="Courier New"/>
                <a:cs typeface="Courier New"/>
                <a:sym typeface="Courier New"/>
              </a:rPr>
              <a:t>11,908,696.528868822</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40"/>
          <p:cNvSpPr txBox="1"/>
          <p:nvPr>
            <p:ph type="title"/>
          </p:nvPr>
        </p:nvSpPr>
        <p:spPr>
          <a:xfrm>
            <a:off x="479629" y="1180904"/>
            <a:ext cx="6041191" cy="5318877"/>
          </a:xfrm>
          <a:prstGeom prst="rect">
            <a:avLst/>
          </a:prstGeom>
          <a:noFill/>
          <a:ln>
            <a:noFill/>
          </a:ln>
        </p:spPr>
        <p:txBody>
          <a:bodyPr anchorCtr="0" anchor="ctr" bIns="45700" lIns="91425" spcFirstLastPara="1" rIns="91425" wrap="square" tIns="45700">
            <a:noAutofit/>
          </a:bodyPr>
          <a:lstStyle/>
          <a:p>
            <a:pPr indent="-342900" lvl="0" marL="457200" rtl="0" algn="l">
              <a:lnSpc>
                <a:spcPct val="100000"/>
              </a:lnSpc>
              <a:spcBef>
                <a:spcPts val="0"/>
              </a:spcBef>
              <a:spcAft>
                <a:spcPts val="0"/>
              </a:spcAft>
              <a:buSzPts val="1800"/>
              <a:buChar char="●"/>
            </a:pPr>
            <a:r>
              <a:rPr lang="en-US" sz="1800"/>
              <a:t>Random Forest Regressor (RFR) has highest R2    score and least MSE compared to all tested models.</a:t>
            </a:r>
            <a:endParaRPr sz="1800"/>
          </a:p>
          <a:p>
            <a:pPr indent="-228600" lvl="1" marL="914400" rtl="0" algn="l">
              <a:lnSpc>
                <a:spcPct val="100000"/>
              </a:lnSpc>
              <a:spcBef>
                <a:spcPts val="0"/>
              </a:spcBef>
              <a:spcAft>
                <a:spcPts val="0"/>
              </a:spcAft>
              <a:buSzPts val="1800"/>
              <a:buNone/>
            </a:pPr>
            <a:r>
              <a:t/>
            </a:r>
            <a:endParaRPr sz="1800"/>
          </a:p>
          <a:p>
            <a:pPr indent="-342900" lvl="0" marL="457200" rtl="0" algn="l">
              <a:lnSpc>
                <a:spcPct val="100000"/>
              </a:lnSpc>
              <a:spcBef>
                <a:spcPts val="0"/>
              </a:spcBef>
              <a:spcAft>
                <a:spcPts val="0"/>
              </a:spcAft>
              <a:buSzPts val="1800"/>
              <a:buChar char="●"/>
            </a:pPr>
            <a:r>
              <a:rPr lang="en-US" sz="1800"/>
              <a:t>Residuals of RFR are centered around the mean +/- 10K.</a:t>
            </a:r>
            <a:endParaRPr sz="1800"/>
          </a:p>
          <a:p>
            <a:pPr indent="0" lvl="0" marL="457200" rtl="0" algn="l">
              <a:lnSpc>
                <a:spcPct val="100000"/>
              </a:lnSpc>
              <a:spcBef>
                <a:spcPts val="0"/>
              </a:spcBef>
              <a:spcAft>
                <a:spcPts val="0"/>
              </a:spcAft>
              <a:buSzPts val="1800"/>
              <a:buNone/>
            </a:pPr>
            <a:r>
              <a:t/>
            </a:r>
            <a:endParaRPr sz="1800"/>
          </a:p>
          <a:p>
            <a:pPr indent="-342900" lvl="0" marL="457200" rtl="0" algn="l">
              <a:lnSpc>
                <a:spcPct val="100000"/>
              </a:lnSpc>
              <a:spcBef>
                <a:spcPts val="0"/>
              </a:spcBef>
              <a:spcAft>
                <a:spcPts val="0"/>
              </a:spcAft>
              <a:buSzPts val="1800"/>
              <a:buChar char="●"/>
            </a:pPr>
            <a:r>
              <a:rPr lang="en-US" sz="1800"/>
              <a:t>We performed minimal hyperparameter tuning because it could result in overfitting.</a:t>
            </a:r>
            <a:br>
              <a:rPr lang="en-US" sz="1800"/>
            </a:br>
            <a:br>
              <a:rPr lang="en-US" sz="1800"/>
            </a:br>
            <a:r>
              <a:rPr lang="en-US" sz="1800">
                <a:solidFill>
                  <a:srgbClr val="00B050"/>
                </a:solidFill>
              </a:rPr>
              <a:t>Random Forest Regressor (RFR) is the best fit model, but the extremely high score raises </a:t>
            </a:r>
            <a:r>
              <a:rPr lang="en-US" sz="1800">
                <a:solidFill>
                  <a:srgbClr val="00B050"/>
                </a:solidFill>
              </a:rPr>
              <a:t>concerns...</a:t>
            </a:r>
            <a:endParaRPr sz="1800">
              <a:solidFill>
                <a:srgbClr val="00B050"/>
              </a:solidFill>
            </a:endParaRPr>
          </a:p>
          <a:p>
            <a:pPr indent="0" lvl="0" marL="0" rtl="0" algn="l">
              <a:lnSpc>
                <a:spcPct val="100000"/>
              </a:lnSpc>
              <a:spcBef>
                <a:spcPts val="0"/>
              </a:spcBef>
              <a:spcAft>
                <a:spcPts val="0"/>
              </a:spcAft>
              <a:buClr>
                <a:schemeClr val="lt1"/>
              </a:buClr>
              <a:buSzPts val="2880"/>
              <a:buFont typeface="Century Gothic"/>
              <a:buNone/>
            </a:pPr>
            <a:r>
              <a:t/>
            </a:r>
            <a:endParaRPr sz="1800"/>
          </a:p>
        </p:txBody>
      </p:sp>
      <p:sp>
        <p:nvSpPr>
          <p:cNvPr id="400" name="Google Shape;400;p40"/>
          <p:cNvSpPr txBox="1"/>
          <p:nvPr/>
        </p:nvSpPr>
        <p:spPr>
          <a:xfrm>
            <a:off x="180499" y="301658"/>
            <a:ext cx="11791541"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entury Gothic"/>
                <a:ea typeface="Century Gothic"/>
                <a:cs typeface="Century Gothic"/>
                <a:sym typeface="Century Gothic"/>
              </a:rPr>
              <a:t>MODEL COMPARISON PHASE 1</a:t>
            </a:r>
            <a:endParaRPr b="0" i="0" sz="1400" u="none" cap="none" strike="noStrike">
              <a:solidFill>
                <a:srgbClr val="000000"/>
              </a:solidFill>
              <a:latin typeface="Arial"/>
              <a:ea typeface="Arial"/>
              <a:cs typeface="Arial"/>
              <a:sym typeface="Arial"/>
            </a:endParaRPr>
          </a:p>
        </p:txBody>
      </p:sp>
      <p:pic>
        <p:nvPicPr>
          <p:cNvPr id="401" name="Google Shape;401;p40"/>
          <p:cNvPicPr preferRelativeResize="0"/>
          <p:nvPr/>
        </p:nvPicPr>
        <p:blipFill rotWithShape="1">
          <a:blip r:embed="rId3">
            <a:alphaModFix/>
          </a:blip>
          <a:srcRect b="0" l="0" r="0" t="0"/>
          <a:stretch/>
        </p:blipFill>
        <p:spPr>
          <a:xfrm>
            <a:off x="7136091" y="1383984"/>
            <a:ext cx="4317475" cy="490190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41"/>
          <p:cNvSpPr txBox="1"/>
          <p:nvPr/>
        </p:nvSpPr>
        <p:spPr>
          <a:xfrm>
            <a:off x="925705" y="322983"/>
            <a:ext cx="9906000" cy="538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Century Gothic"/>
              <a:buNone/>
            </a:pPr>
            <a:r>
              <a:rPr b="0" i="0" lang="en-US" sz="2800" u="none" cap="none" strike="noStrike">
                <a:solidFill>
                  <a:schemeClr val="lt1"/>
                </a:solidFill>
                <a:latin typeface="Century Gothic"/>
                <a:ea typeface="Century Gothic"/>
                <a:cs typeface="Century Gothic"/>
                <a:sym typeface="Century Gothic"/>
              </a:rPr>
              <a:t>MODELLING PHASE 2 – Feature Selection</a:t>
            </a:r>
            <a:endParaRPr b="0" i="0" sz="1400" u="none" cap="none" strike="noStrike">
              <a:solidFill>
                <a:srgbClr val="000000"/>
              </a:solidFill>
              <a:latin typeface="Arial"/>
              <a:ea typeface="Arial"/>
              <a:cs typeface="Arial"/>
              <a:sym typeface="Arial"/>
            </a:endParaRPr>
          </a:p>
        </p:txBody>
      </p:sp>
      <p:sp>
        <p:nvSpPr>
          <p:cNvPr id="407" name="Google Shape;407;p41"/>
          <p:cNvSpPr txBox="1"/>
          <p:nvPr/>
        </p:nvSpPr>
        <p:spPr>
          <a:xfrm>
            <a:off x="272765" y="950479"/>
            <a:ext cx="11646469" cy="71154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200"/>
              <a:buFont typeface="Century Gothic"/>
              <a:buNone/>
            </a:pPr>
            <a:r>
              <a:rPr b="0" i="0" lang="en-US" sz="2000" u="none" cap="none" strike="noStrike">
                <a:solidFill>
                  <a:schemeClr val="lt1"/>
                </a:solidFill>
                <a:latin typeface="Century Gothic"/>
                <a:ea typeface="Century Gothic"/>
                <a:cs typeface="Century Gothic"/>
                <a:sym typeface="Century Gothic"/>
              </a:rPr>
              <a:t> Feature Importance of LASSO and Ridge.</a:t>
            </a:r>
            <a:endParaRPr b="0" i="0" sz="2000" u="none" cap="none" strike="noStrike">
              <a:solidFill>
                <a:srgbClr val="000000"/>
              </a:solidFill>
              <a:latin typeface="Arial"/>
              <a:ea typeface="Arial"/>
              <a:cs typeface="Arial"/>
              <a:sym typeface="Arial"/>
            </a:endParaRPr>
          </a:p>
        </p:txBody>
      </p:sp>
      <p:pic>
        <p:nvPicPr>
          <p:cNvPr id="408" name="Google Shape;408;p41"/>
          <p:cNvPicPr preferRelativeResize="0"/>
          <p:nvPr/>
        </p:nvPicPr>
        <p:blipFill rotWithShape="1">
          <a:blip r:embed="rId3">
            <a:alphaModFix/>
          </a:blip>
          <a:srcRect b="0" l="0" r="0" t="0"/>
          <a:stretch/>
        </p:blipFill>
        <p:spPr>
          <a:xfrm>
            <a:off x="442312" y="1645920"/>
            <a:ext cx="5537200" cy="4884710"/>
          </a:xfrm>
          <a:prstGeom prst="rect">
            <a:avLst/>
          </a:prstGeom>
          <a:noFill/>
          <a:ln>
            <a:noFill/>
          </a:ln>
        </p:spPr>
      </p:pic>
      <p:pic>
        <p:nvPicPr>
          <p:cNvPr id="409" name="Google Shape;409;p41"/>
          <p:cNvPicPr preferRelativeResize="0"/>
          <p:nvPr/>
        </p:nvPicPr>
        <p:blipFill rotWithShape="1">
          <a:blip r:embed="rId4">
            <a:alphaModFix/>
          </a:blip>
          <a:srcRect b="0" l="0" r="0" t="0"/>
          <a:stretch/>
        </p:blipFill>
        <p:spPr>
          <a:xfrm>
            <a:off x="6289040" y="1645920"/>
            <a:ext cx="5666106" cy="488471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42"/>
          <p:cNvSpPr txBox="1"/>
          <p:nvPr/>
        </p:nvSpPr>
        <p:spPr>
          <a:xfrm>
            <a:off x="309869" y="4925395"/>
            <a:ext cx="10932889" cy="1934761"/>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SzPts val="3200"/>
              <a:buFont typeface="Century Gothic"/>
              <a:buNone/>
            </a:pPr>
            <a:r>
              <a:rPr b="0" i="0" lang="en-US" sz="2400" u="none" cap="none" strike="noStrike">
                <a:solidFill>
                  <a:schemeClr val="dk1"/>
                </a:solidFill>
                <a:latin typeface="Century Gothic"/>
                <a:ea typeface="Century Gothic"/>
                <a:cs typeface="Century Gothic"/>
                <a:sym typeface="Century Gothic"/>
              </a:rPr>
              <a:t>    </a:t>
            </a:r>
            <a:r>
              <a:rPr b="0" i="0" lang="en-US" sz="2000" u="sng" cap="none" strike="noStrike">
                <a:solidFill>
                  <a:schemeClr val="lt1"/>
                </a:solidFill>
                <a:latin typeface="Century Gothic"/>
                <a:ea typeface="Century Gothic"/>
                <a:cs typeface="Century Gothic"/>
                <a:sym typeface="Century Gothic"/>
              </a:rPr>
              <a:t>Observations:</a:t>
            </a:r>
            <a:endParaRPr b="0" i="0" sz="2000" u="sng" cap="none" strike="noStrike">
              <a:solidFill>
                <a:schemeClr val="lt1"/>
              </a:solidFill>
              <a:latin typeface="Century Gothic"/>
              <a:ea typeface="Century Gothic"/>
              <a:cs typeface="Century Gothic"/>
              <a:sym typeface="Century Gothic"/>
            </a:endParaRPr>
          </a:p>
          <a:p>
            <a:pPr indent="-342900" lvl="0" marL="342900" marR="0" rtl="0" algn="l">
              <a:lnSpc>
                <a:spcPct val="100000"/>
              </a:lnSpc>
              <a:spcBef>
                <a:spcPts val="0"/>
              </a:spcBef>
              <a:spcAft>
                <a:spcPts val="0"/>
              </a:spcAft>
              <a:buClr>
                <a:schemeClr val="lt1"/>
              </a:buClr>
              <a:buSzPts val="2600"/>
              <a:buFont typeface="Arial"/>
              <a:buChar char="•"/>
            </a:pPr>
            <a:r>
              <a:rPr b="0" i="0" lang="en-US" sz="2000" u="none" cap="none" strike="noStrike">
                <a:solidFill>
                  <a:schemeClr val="lt1"/>
                </a:solidFill>
                <a:latin typeface="Century Gothic"/>
                <a:ea typeface="Century Gothic"/>
                <a:cs typeface="Century Gothic"/>
                <a:sym typeface="Century Gothic"/>
              </a:rPr>
              <a:t>Reduces model complexity.</a:t>
            </a:r>
            <a:endParaRPr b="0" i="0" sz="2000" u="none" cap="none" strike="noStrike">
              <a:solidFill>
                <a:schemeClr val="lt1"/>
              </a:solidFill>
              <a:latin typeface="Century Gothic"/>
              <a:ea typeface="Century Gothic"/>
              <a:cs typeface="Century Gothic"/>
              <a:sym typeface="Century Gothic"/>
            </a:endParaRPr>
          </a:p>
          <a:p>
            <a:pPr indent="-342900" lvl="1" marL="342900" marR="0" rtl="0" algn="l">
              <a:lnSpc>
                <a:spcPct val="100000"/>
              </a:lnSpc>
              <a:spcBef>
                <a:spcPts val="0"/>
              </a:spcBef>
              <a:spcAft>
                <a:spcPts val="0"/>
              </a:spcAft>
              <a:buClr>
                <a:schemeClr val="lt1"/>
              </a:buClr>
              <a:buSzPts val="2600"/>
              <a:buFont typeface="Arial"/>
              <a:buChar char="•"/>
            </a:pPr>
            <a:r>
              <a:rPr b="0" i="0" lang="en-US" sz="2000" u="none" cap="none" strike="noStrike">
                <a:solidFill>
                  <a:schemeClr val="lt1"/>
                </a:solidFill>
                <a:latin typeface="Century Gothic"/>
                <a:ea typeface="Century Gothic"/>
                <a:cs typeface="Century Gothic"/>
                <a:sym typeface="Century Gothic"/>
              </a:rPr>
              <a:t>Provides more cost effective features.</a:t>
            </a:r>
            <a:endParaRPr b="0" i="0" sz="2000" u="none" cap="none" strike="noStrike">
              <a:solidFill>
                <a:schemeClr val="lt1"/>
              </a:solidFill>
              <a:latin typeface="Century Gothic"/>
              <a:ea typeface="Century Gothic"/>
              <a:cs typeface="Century Gothic"/>
              <a:sym typeface="Century Gothic"/>
            </a:endParaRPr>
          </a:p>
          <a:p>
            <a:pPr indent="-342900" lvl="0" marL="342900" marR="0" rtl="0" algn="l">
              <a:lnSpc>
                <a:spcPct val="100000"/>
              </a:lnSpc>
              <a:spcBef>
                <a:spcPts val="0"/>
              </a:spcBef>
              <a:spcAft>
                <a:spcPts val="0"/>
              </a:spcAft>
              <a:buClr>
                <a:schemeClr val="lt1"/>
              </a:buClr>
              <a:buSzPts val="2600"/>
              <a:buFont typeface="Arial"/>
              <a:buChar char="•"/>
            </a:pPr>
            <a:r>
              <a:rPr b="0" i="0" lang="en-US" sz="2000" u="none" cap="none" strike="noStrike">
                <a:solidFill>
                  <a:schemeClr val="lt1"/>
                </a:solidFill>
                <a:latin typeface="Century Gothic"/>
                <a:ea typeface="Century Gothic"/>
                <a:cs typeface="Century Gothic"/>
                <a:sym typeface="Century Gothic"/>
              </a:rPr>
              <a:t>Reduces the model running time.</a:t>
            </a:r>
            <a:endParaRPr b="0" i="0" sz="2000" u="none" cap="none" strike="noStrike">
              <a:solidFill>
                <a:schemeClr val="lt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entury Gothic"/>
                <a:ea typeface="Century Gothic"/>
                <a:cs typeface="Century Gothic"/>
                <a:sym typeface="Century Gothic"/>
              </a:rPr>
              <a:t>     AND …</a:t>
            </a:r>
            <a:endParaRPr b="1" i="0" sz="2000" u="none" cap="none" strike="noStrike">
              <a:solidFill>
                <a:schemeClr val="lt1"/>
              </a:solidFill>
              <a:latin typeface="Century Gothic"/>
              <a:ea typeface="Century Gothic"/>
              <a:cs typeface="Century Gothic"/>
              <a:sym typeface="Century Gothic"/>
            </a:endParaRPr>
          </a:p>
        </p:txBody>
      </p:sp>
      <p:sp>
        <p:nvSpPr>
          <p:cNvPr id="415" name="Google Shape;415;p42"/>
          <p:cNvSpPr txBox="1"/>
          <p:nvPr/>
        </p:nvSpPr>
        <p:spPr>
          <a:xfrm>
            <a:off x="1143000" y="281367"/>
            <a:ext cx="9906000" cy="44917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Century Gothic"/>
              <a:buNone/>
            </a:pPr>
            <a:r>
              <a:rPr b="0" i="0" lang="en-US" sz="2800" u="none" cap="none" strike="noStrike">
                <a:solidFill>
                  <a:schemeClr val="lt1"/>
                </a:solidFill>
                <a:latin typeface="Century Gothic"/>
                <a:ea typeface="Century Gothic"/>
                <a:cs typeface="Century Gothic"/>
                <a:sym typeface="Century Gothic"/>
              </a:rPr>
              <a:t>MODELLING PHASE 2 – Feature Selection</a:t>
            </a:r>
            <a:endParaRPr b="0" i="0" sz="1400" u="none" cap="none" strike="noStrike">
              <a:solidFill>
                <a:srgbClr val="000000"/>
              </a:solidFill>
              <a:latin typeface="Arial"/>
              <a:ea typeface="Arial"/>
              <a:cs typeface="Arial"/>
              <a:sym typeface="Arial"/>
            </a:endParaRPr>
          </a:p>
        </p:txBody>
      </p:sp>
      <p:sp>
        <p:nvSpPr>
          <p:cNvPr id="416" name="Google Shape;416;p42"/>
          <p:cNvSpPr txBox="1"/>
          <p:nvPr/>
        </p:nvSpPr>
        <p:spPr>
          <a:xfrm>
            <a:off x="309869" y="965224"/>
            <a:ext cx="10777752" cy="769441"/>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lt1"/>
              </a:buClr>
              <a:buSzPts val="2080"/>
              <a:buFont typeface="Arial"/>
              <a:buChar char="•"/>
            </a:pPr>
            <a:r>
              <a:rPr b="1" i="0" lang="en-US" sz="2000" u="none" cap="none" strike="noStrike">
                <a:solidFill>
                  <a:schemeClr val="lt1"/>
                </a:solidFill>
                <a:latin typeface="Century Gothic"/>
                <a:ea typeface="Century Gothic"/>
                <a:cs typeface="Century Gothic"/>
                <a:sym typeface="Century Gothic"/>
              </a:rPr>
              <a:t>12</a:t>
            </a:r>
            <a:r>
              <a:rPr b="0" i="0" lang="en-US" sz="2000" u="none" cap="none" strike="noStrike">
                <a:solidFill>
                  <a:schemeClr val="lt1"/>
                </a:solidFill>
                <a:latin typeface="Century Gothic"/>
                <a:ea typeface="Century Gothic"/>
                <a:cs typeface="Century Gothic"/>
                <a:sym typeface="Century Gothic"/>
              </a:rPr>
              <a:t> (out of 25) Features are Selected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2080"/>
              <a:buFont typeface="Arial"/>
              <a:buChar char="•"/>
            </a:pPr>
            <a:r>
              <a:rPr b="0" i="0" lang="en-US" sz="2000" u="none" cap="none" strike="noStrike">
                <a:solidFill>
                  <a:schemeClr val="lt1"/>
                </a:solidFill>
                <a:latin typeface="Arial"/>
                <a:ea typeface="Arial"/>
                <a:cs typeface="Arial"/>
                <a:sym typeface="Arial"/>
              </a:rPr>
              <a:t>Feature </a:t>
            </a:r>
            <a:r>
              <a:rPr b="0" i="0" lang="en-US" sz="2000" u="none" cap="none" strike="noStrike">
                <a:solidFill>
                  <a:schemeClr val="lt1"/>
                </a:solidFill>
                <a:latin typeface="Century Gothic"/>
                <a:ea typeface="Century Gothic"/>
                <a:cs typeface="Century Gothic"/>
                <a:sym typeface="Century Gothic"/>
              </a:rPr>
              <a:t>Importance on selected three models from Phase 1 </a:t>
            </a:r>
            <a:r>
              <a:rPr b="1" i="0" lang="en-US" sz="2000" u="none" cap="none" strike="noStrike">
                <a:solidFill>
                  <a:schemeClr val="lt1"/>
                </a:solidFill>
                <a:latin typeface="Century Gothic"/>
                <a:ea typeface="Century Gothic"/>
                <a:cs typeface="Century Gothic"/>
                <a:sym typeface="Century Gothic"/>
              </a:rPr>
              <a:t>– </a:t>
            </a:r>
            <a:r>
              <a:rPr b="1" i="0" lang="en-US" sz="2400" u="none" cap="none" strike="noStrike">
                <a:solidFill>
                  <a:schemeClr val="lt1"/>
                </a:solidFill>
                <a:latin typeface="Century Gothic"/>
                <a:ea typeface="Century Gothic"/>
                <a:cs typeface="Century Gothic"/>
                <a:sym typeface="Century Gothic"/>
              </a:rPr>
              <a:t>LR, RFR and GBR</a:t>
            </a:r>
            <a:endParaRPr b="1" i="0" sz="2400" u="none" cap="none" strike="noStrike">
              <a:solidFill>
                <a:schemeClr val="lt1"/>
              </a:solidFill>
              <a:latin typeface="Century Gothic"/>
              <a:ea typeface="Century Gothic"/>
              <a:cs typeface="Century Gothic"/>
              <a:sym typeface="Century Gothic"/>
            </a:endParaRPr>
          </a:p>
        </p:txBody>
      </p:sp>
      <p:pic>
        <p:nvPicPr>
          <p:cNvPr id="417" name="Google Shape;417;p42"/>
          <p:cNvPicPr preferRelativeResize="0"/>
          <p:nvPr/>
        </p:nvPicPr>
        <p:blipFill rotWithShape="1">
          <a:blip r:embed="rId3">
            <a:alphaModFix/>
          </a:blip>
          <a:srcRect b="0" l="0" r="0" t="0"/>
          <a:stretch/>
        </p:blipFill>
        <p:spPr>
          <a:xfrm>
            <a:off x="342703" y="1962025"/>
            <a:ext cx="3944817" cy="2857500"/>
          </a:xfrm>
          <a:prstGeom prst="rect">
            <a:avLst/>
          </a:prstGeom>
          <a:noFill/>
          <a:ln>
            <a:noFill/>
          </a:ln>
        </p:spPr>
      </p:pic>
      <p:pic>
        <p:nvPicPr>
          <p:cNvPr id="418" name="Google Shape;418;p42"/>
          <p:cNvPicPr preferRelativeResize="0"/>
          <p:nvPr/>
        </p:nvPicPr>
        <p:blipFill rotWithShape="1">
          <a:blip r:embed="rId4">
            <a:alphaModFix/>
          </a:blip>
          <a:srcRect b="0" l="0" r="0" t="0"/>
          <a:stretch/>
        </p:blipFill>
        <p:spPr>
          <a:xfrm>
            <a:off x="4421869" y="1923911"/>
            <a:ext cx="3740150" cy="2895600"/>
          </a:xfrm>
          <a:prstGeom prst="rect">
            <a:avLst/>
          </a:prstGeom>
          <a:noFill/>
          <a:ln>
            <a:noFill/>
          </a:ln>
        </p:spPr>
      </p:pic>
      <p:pic>
        <p:nvPicPr>
          <p:cNvPr id="419" name="Google Shape;419;p42"/>
          <p:cNvPicPr preferRelativeResize="0"/>
          <p:nvPr/>
        </p:nvPicPr>
        <p:blipFill rotWithShape="1">
          <a:blip r:embed="rId5">
            <a:alphaModFix/>
          </a:blip>
          <a:srcRect b="0" l="0" r="0" t="0"/>
          <a:stretch/>
        </p:blipFill>
        <p:spPr>
          <a:xfrm>
            <a:off x="8249302" y="1923911"/>
            <a:ext cx="3599995" cy="2895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43"/>
          <p:cNvSpPr txBox="1"/>
          <p:nvPr>
            <p:ph type="title"/>
          </p:nvPr>
        </p:nvSpPr>
        <p:spPr>
          <a:xfrm>
            <a:off x="1117598" y="116840"/>
            <a:ext cx="9905998" cy="524183"/>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1800"/>
              <a:buNone/>
            </a:pPr>
            <a:r>
              <a:rPr lang="en-US" sz="2800"/>
              <a:t>MODEL COMPARISON PHASE 2</a:t>
            </a:r>
            <a:endParaRPr sz="2800"/>
          </a:p>
        </p:txBody>
      </p:sp>
      <p:graphicFrame>
        <p:nvGraphicFramePr>
          <p:cNvPr id="425" name="Google Shape;425;p43"/>
          <p:cNvGraphicFramePr/>
          <p:nvPr/>
        </p:nvGraphicFramePr>
        <p:xfrm>
          <a:off x="1117598" y="1157141"/>
          <a:ext cx="3000000" cy="3000000"/>
        </p:xfrm>
        <a:graphic>
          <a:graphicData uri="http://schemas.openxmlformats.org/drawingml/2006/table">
            <a:tbl>
              <a:tblPr bandRow="1" firstRow="1">
                <a:noFill/>
                <a:tableStyleId>{E9D1B760-CB7A-4764-B179-F4F5AF05275F}</a:tableStyleId>
              </a:tblPr>
              <a:tblGrid>
                <a:gridCol w="671050"/>
                <a:gridCol w="1590300"/>
                <a:gridCol w="1679550"/>
                <a:gridCol w="1609125"/>
                <a:gridCol w="1518300"/>
                <a:gridCol w="1641525"/>
                <a:gridCol w="1527925"/>
              </a:tblGrid>
              <a:tr h="935825">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solidFill>
                      <a:schemeClr val="lt2"/>
                    </a:solidFill>
                  </a:tcPr>
                </a:tc>
                <a:tc gridSpan="2">
                  <a:txBody>
                    <a:bodyPr>
                      <a:noAutofit/>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lang="en-US" sz="1400" u="none" cap="none" strike="noStrike"/>
                        <a:t>Linear Regression (LR)</a:t>
                      </a:r>
                      <a:endParaRPr sz="1400" u="none" cap="none" strike="noStrike"/>
                    </a:p>
                  </a:txBody>
                  <a:tcPr marT="45725" marB="45725" marR="91450" marL="91450">
                    <a:solidFill>
                      <a:srgbClr val="7B879A"/>
                    </a:solidFill>
                  </a:tcPr>
                </a:tc>
                <a:tc hMerge="1"/>
                <a:tc gridSpan="2">
                  <a:txBody>
                    <a:bodyPr>
                      <a:noAutofit/>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lang="en-US" sz="1400" u="none" cap="none" strike="noStrike"/>
                        <a:t>Random Forest Regressor (RFR)</a:t>
                      </a:r>
                      <a:endParaRPr sz="1400" u="none" cap="none" strike="noStrike"/>
                    </a:p>
                  </a:txBody>
                  <a:tcPr marT="45725" marB="45725" marR="91450" marL="91450">
                    <a:solidFill>
                      <a:srgbClr val="757575"/>
                    </a:solidFill>
                  </a:tcPr>
                </a:tc>
                <a:tc hMerge="1"/>
                <a:tc gridSpan="2">
                  <a:txBody>
                    <a:bodyPr>
                      <a:noAutofit/>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lang="en-US" sz="1400" u="none" cap="none" strike="noStrike"/>
                        <a:t>Gradient Boosting Regressor (GBR)</a:t>
                      </a:r>
                      <a:endParaRPr sz="1400" u="none" cap="none" strike="noStrike"/>
                    </a:p>
                  </a:txBody>
                  <a:tcPr marT="45725" marB="45725" marR="91450" marL="91450">
                    <a:solidFill>
                      <a:srgbClr val="E2A983"/>
                    </a:solidFill>
                  </a:tcPr>
                </a:tc>
                <a:tc hMerge="1"/>
              </a:tr>
              <a:tr h="803400">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solidFill>
                      <a:schemeClr val="lt2"/>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Phase 1</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(25 Features)</a:t>
                      </a:r>
                      <a:endParaRPr sz="1400" u="none" cap="none" strike="noStrike"/>
                    </a:p>
                  </a:txBody>
                  <a:tcPr marT="45725" marB="45725" marR="91450" marL="91450"/>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Phase 2</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(12 Features)</a:t>
                      </a:r>
                      <a:endParaRPr sz="1400" u="none" cap="none" strike="noStrike"/>
                    </a:p>
                  </a:txBody>
                  <a:tcPr marT="45725" marB="45725" marR="91450" marL="91450">
                    <a:solidFill>
                      <a:schemeClr val="lt2"/>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Phase 1</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(25 Features)</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p>
                  </a:txBody>
                  <a:tcPr marT="45725" marB="45725" marR="91450" marL="91450">
                    <a:lnR cap="flat" cmpd="sng" w="12700">
                      <a:solidFill>
                        <a:srgbClr val="FF0000"/>
                      </a:solidFill>
                      <a:prstDash val="solid"/>
                      <a:round/>
                      <a:headEnd len="sm" w="sm" type="none"/>
                      <a:tailEnd len="sm" w="sm" type="none"/>
                    </a:lnR>
                    <a:solidFill>
                      <a:srgbClr val="D3D3D3"/>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Phase 2</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(12 Features)</a:t>
                      </a:r>
                      <a:endParaRPr sz="1400" u="none" cap="none" strike="noStrike"/>
                    </a:p>
                  </a:txBody>
                  <a:tcPr marT="45725" marB="45725" marR="91450" marL="91450">
                    <a:lnL cap="flat" cmpd="sng" w="12700">
                      <a:solidFill>
                        <a:srgbClr val="FF0000"/>
                      </a:solidFill>
                      <a:prstDash val="solid"/>
                      <a:round/>
                      <a:headEnd len="sm" w="sm" type="none"/>
                      <a:tailEnd len="sm" w="sm" type="none"/>
                    </a:lnL>
                    <a:lnR cap="flat" cmpd="sng" w="12700">
                      <a:solidFill>
                        <a:srgbClr val="FF0000"/>
                      </a:solidFill>
                      <a:prstDash val="solid"/>
                      <a:round/>
                      <a:headEnd len="sm" w="sm" type="none"/>
                      <a:tailEnd len="sm" w="sm" type="none"/>
                    </a:lnR>
                    <a:lnT cap="flat" cmpd="sng" w="38100">
                      <a:solidFill>
                        <a:srgbClr val="FF0000"/>
                      </a:solidFill>
                      <a:prstDash val="solid"/>
                      <a:round/>
                      <a:headEnd len="sm" w="sm" type="none"/>
                      <a:tailEnd len="sm" w="sm" type="none"/>
                    </a:lnT>
                    <a:lnB cap="flat" cmpd="sng" w="12700">
                      <a:solidFill>
                        <a:srgbClr val="FF0000"/>
                      </a:solidFill>
                      <a:prstDash val="solid"/>
                      <a:round/>
                      <a:headEnd len="sm" w="sm" type="none"/>
                      <a:tailEnd len="sm" w="sm" type="none"/>
                    </a:lnB>
                    <a:solidFill>
                      <a:schemeClr val="lt2"/>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Phase 1</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(25 Features)</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p>
                  </a:txBody>
                  <a:tcPr marT="45725" marB="45725" marR="91450" marL="91450">
                    <a:lnL cap="flat" cmpd="sng" w="12700">
                      <a:solidFill>
                        <a:srgbClr val="FF0000"/>
                      </a:solidFill>
                      <a:prstDash val="solid"/>
                      <a:round/>
                      <a:headEnd len="sm" w="sm" type="none"/>
                      <a:tailEnd len="sm" w="sm" type="none"/>
                    </a:lnL>
                    <a:solidFill>
                      <a:srgbClr val="D3D3D3"/>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Phase 2</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(12 Features)</a:t>
                      </a:r>
                      <a:endParaRPr sz="1400" u="none" cap="none" strike="noStrike"/>
                    </a:p>
                  </a:txBody>
                  <a:tcPr marT="45725" marB="45725" marR="91450" marL="91450">
                    <a:solidFill>
                      <a:schemeClr val="lt2"/>
                    </a:solidFill>
                  </a:tcPr>
                </a:tc>
              </a:tr>
              <a:tr h="803400">
                <a:tc>
                  <a:txBody>
                    <a:bodyPr>
                      <a:noAutofit/>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R2</a:t>
                      </a:r>
                      <a:endParaRPr sz="1400" u="none" cap="none" strike="noStrike"/>
                    </a:p>
                  </a:txBody>
                  <a:tcPr marT="45725" marB="45725" marR="91450" marL="91450">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C00000"/>
                          </a:solidFill>
                        </a:rPr>
                        <a:t>0.5157</a:t>
                      </a:r>
                      <a:r>
                        <a:rPr lang="en-US" sz="1400" u="none" cap="none" strike="noStrike"/>
                        <a:t>442205237524</a:t>
                      </a:r>
                      <a:endParaRPr sz="1400" u="none" cap="none" strike="noStrike"/>
                    </a:p>
                  </a:txBody>
                  <a:tcPr marT="45725" marB="45725" marR="91450" marL="91450">
                    <a:solidFill>
                      <a:srgbClr val="D8D8D8"/>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C00000"/>
                          </a:solidFill>
                          <a:latin typeface="Arial"/>
                          <a:ea typeface="Arial"/>
                          <a:cs typeface="Arial"/>
                          <a:sym typeface="Arial"/>
                        </a:rPr>
                        <a:t>0.5154</a:t>
                      </a:r>
                      <a:r>
                        <a:rPr b="0" i="0" lang="en-US" sz="1400" u="none" cap="none" strike="noStrike">
                          <a:solidFill>
                            <a:schemeClr val="dk1"/>
                          </a:solidFill>
                          <a:latin typeface="Arial"/>
                          <a:ea typeface="Arial"/>
                          <a:cs typeface="Arial"/>
                          <a:sym typeface="Arial"/>
                        </a:rPr>
                        <a:t>229916233453  </a:t>
                      </a:r>
                      <a:r>
                        <a:rPr b="0" i="0" lang="en-US" sz="1400" u="none" cap="none" strike="noStrike">
                          <a:solidFill>
                            <a:srgbClr val="C00000"/>
                          </a:solidFill>
                          <a:latin typeface="Arial"/>
                          <a:ea typeface="Arial"/>
                          <a:cs typeface="Arial"/>
                          <a:sym typeface="Arial"/>
                        </a:rPr>
                        <a:t>↓↓</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C00000"/>
                          </a:solidFill>
                        </a:rPr>
                        <a:t>0.9710</a:t>
                      </a:r>
                      <a:r>
                        <a:rPr lang="en-US" sz="1400" u="none" cap="none" strike="noStrike"/>
                        <a:t>460396052453</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R cap="flat" cmpd="sng" w="12700">
                      <a:solidFill>
                        <a:srgbClr val="FF0000"/>
                      </a:solidFill>
                      <a:prstDash val="solid"/>
                      <a:round/>
                      <a:headEnd len="sm" w="sm" type="none"/>
                      <a:tailEnd len="sm" w="sm" type="none"/>
                    </a:lnR>
                    <a:solidFill>
                      <a:srgbClr val="D3D3D3"/>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C00000"/>
                          </a:solidFill>
                        </a:rPr>
                        <a:t>0.8863</a:t>
                      </a:r>
                      <a:r>
                        <a:rPr lang="en-US" sz="1400" u="none" cap="none" strike="noStrike"/>
                        <a:t>299083285592 </a:t>
                      </a:r>
                      <a:r>
                        <a:rPr b="0" i="0" lang="en-US" sz="1400" u="none" cap="none" strike="noStrike">
                          <a:solidFill>
                            <a:srgbClr val="C00000"/>
                          </a:solidFill>
                          <a:latin typeface="Arial"/>
                          <a:ea typeface="Arial"/>
                          <a:cs typeface="Arial"/>
                          <a:sym typeface="Arial"/>
                        </a:rPr>
                        <a:t>↓↓</a:t>
                      </a:r>
                      <a:endParaRPr sz="1400" u="none" cap="none" strike="noStrike">
                        <a:solidFill>
                          <a:srgbClr val="C00000"/>
                        </a:solidFill>
                      </a:endParaRPr>
                    </a:p>
                  </a:txBody>
                  <a:tcPr marT="45725" marB="45725" marR="91450" marL="91450">
                    <a:lnL cap="flat" cmpd="sng" w="12700">
                      <a:solidFill>
                        <a:srgbClr val="FF0000"/>
                      </a:solidFill>
                      <a:prstDash val="solid"/>
                      <a:round/>
                      <a:headEnd len="sm" w="sm" type="none"/>
                      <a:tailEnd len="sm" w="sm" type="none"/>
                    </a:lnL>
                    <a:lnR cap="flat" cmpd="sng" w="12700">
                      <a:solidFill>
                        <a:srgbClr val="FF0000"/>
                      </a:solidFill>
                      <a:prstDash val="solid"/>
                      <a:round/>
                      <a:headEnd len="sm" w="sm" type="none"/>
                      <a:tailEnd len="sm" w="sm" type="none"/>
                    </a:lnR>
                    <a:lnT cap="flat" cmpd="sng" w="12700">
                      <a:solidFill>
                        <a:srgbClr val="FF0000"/>
                      </a:solidFill>
                      <a:prstDash val="solid"/>
                      <a:round/>
                      <a:headEnd len="sm" w="sm" type="none"/>
                      <a:tailEnd len="sm" w="sm" type="none"/>
                    </a:lnT>
                    <a:lnB cap="flat" cmpd="sng" w="12700">
                      <a:solidFill>
                        <a:srgbClr val="FF0000"/>
                      </a:solidFill>
                      <a:prstDash val="solid"/>
                      <a:round/>
                      <a:headEnd len="sm" w="sm" type="none"/>
                      <a:tailEnd len="sm" w="sm" type="none"/>
                    </a:lnB>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C00000"/>
                          </a:solidFill>
                        </a:rPr>
                        <a:t>0.812546207493315</a:t>
                      </a:r>
                      <a:r>
                        <a:rPr lang="en-US" sz="1400" u="none" cap="none" strike="noStrike">
                          <a:solidFill>
                            <a:srgbClr val="000000"/>
                          </a:solidFill>
                        </a:rPr>
                        <a:t>2</a:t>
                      </a:r>
                      <a:r>
                        <a:rPr lang="en-US" sz="1400" u="none" cap="none" strike="noStrike"/>
                        <a:t> </a:t>
                      </a:r>
                      <a:endParaRPr sz="1400" u="none" cap="none" strike="noStrike"/>
                    </a:p>
                  </a:txBody>
                  <a:tcPr marT="45725" marB="45725" marR="91450" marL="91450">
                    <a:lnL cap="flat" cmpd="sng" w="12700">
                      <a:solidFill>
                        <a:srgbClr val="FF0000"/>
                      </a:solidFill>
                      <a:prstDash val="solid"/>
                      <a:round/>
                      <a:headEnd len="sm" w="sm" type="none"/>
                      <a:tailEnd len="sm" w="sm" type="none"/>
                    </a:lnL>
                    <a:solidFill>
                      <a:srgbClr val="D3D3D3"/>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C00000"/>
                          </a:solidFill>
                        </a:rPr>
                        <a:t>0.812546207493314</a:t>
                      </a:r>
                      <a:r>
                        <a:rPr lang="en-US" sz="1400" u="none" cap="none" strike="noStrike">
                          <a:solidFill>
                            <a:srgbClr val="000000"/>
                          </a:solidFill>
                        </a:rPr>
                        <a:t>5</a:t>
                      </a:r>
                      <a:r>
                        <a:rPr lang="en-US" sz="1400" u="none" cap="none" strike="noStrike">
                          <a:solidFill>
                            <a:srgbClr val="C00000"/>
                          </a:solidFill>
                        </a:rPr>
                        <a:t> </a:t>
                      </a:r>
                      <a:r>
                        <a:rPr b="0" i="0" lang="en-US" sz="1400" u="none" cap="none" strike="noStrike">
                          <a:solidFill>
                            <a:srgbClr val="C00000"/>
                          </a:solidFill>
                          <a:latin typeface="Arial"/>
                          <a:ea typeface="Arial"/>
                          <a:cs typeface="Arial"/>
                          <a:sym typeface="Arial"/>
                        </a:rPr>
                        <a:t>↓↓</a:t>
                      </a:r>
                      <a:endParaRPr sz="1400" u="none" cap="none" strike="noStrike">
                        <a:solidFill>
                          <a:srgbClr val="C00000"/>
                        </a:solidFill>
                      </a:endParaRPr>
                    </a:p>
                  </a:txBody>
                  <a:tcPr marT="45725" marB="45725" marR="91450" marL="91450">
                    <a:solidFill>
                      <a:schemeClr val="lt2"/>
                    </a:solidFill>
                  </a:tcPr>
                </a:tc>
              </a:tr>
              <a:tr h="803400">
                <a:tc>
                  <a:txBody>
                    <a:bodyPr>
                      <a:noAutofit/>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MSE</a:t>
                      </a:r>
                      <a:endParaRPr sz="1400" u="none" cap="none" strike="noStrike"/>
                    </a:p>
                  </a:txBody>
                  <a:tcPr marT="45725" marB="45725" marR="91450" marL="91450">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26,949,053.60841197</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26,961,391.502688333  </a:t>
                      </a:r>
                      <a:r>
                        <a:rPr lang="en-US" sz="1400" u="none" cap="none" strike="noStrike">
                          <a:solidFill>
                            <a:srgbClr val="C00000"/>
                          </a:solidFill>
                        </a:rPr>
                        <a:t>↑↑</a:t>
                      </a:r>
                      <a:endParaRPr sz="1400" u="none" cap="none" strike="noStrike"/>
                    </a:p>
                  </a:txBody>
                  <a:tcPr marT="45725" marB="45725" marR="91450" marL="91450">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2,317,097.5246817297</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R cap="flat" cmpd="sng" w="12700">
                      <a:solidFill>
                        <a:srgbClr val="FF0000"/>
                      </a:solidFill>
                      <a:prstDash val="solid"/>
                      <a:round/>
                      <a:headEnd len="sm" w="sm" type="none"/>
                      <a:tailEnd len="sm" w="sm" type="none"/>
                    </a:lnR>
                    <a:solidFill>
                      <a:srgbClr val="D3D3D3"/>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2,338,193.0603683274 </a:t>
                      </a:r>
                      <a:r>
                        <a:rPr lang="en-US" sz="1400" u="none" cap="none" strike="noStrike">
                          <a:solidFill>
                            <a:srgbClr val="C00000"/>
                          </a:solidFill>
                        </a:rPr>
                        <a:t>↑↑</a:t>
                      </a:r>
                      <a:endParaRPr sz="1400" u="none" cap="none" strike="noStrike"/>
                    </a:p>
                  </a:txBody>
                  <a:tcPr marT="45725" marB="45725" marR="91450" marL="91450">
                    <a:lnL cap="flat" cmpd="sng" w="12700">
                      <a:solidFill>
                        <a:srgbClr val="FF0000"/>
                      </a:solidFill>
                      <a:prstDash val="solid"/>
                      <a:round/>
                      <a:headEnd len="sm" w="sm" type="none"/>
                      <a:tailEnd len="sm" w="sm" type="none"/>
                    </a:lnL>
                    <a:lnR cap="flat" cmpd="sng" w="12700">
                      <a:solidFill>
                        <a:srgbClr val="FF0000"/>
                      </a:solidFill>
                      <a:prstDash val="solid"/>
                      <a:round/>
                      <a:headEnd len="sm" w="sm" type="none"/>
                      <a:tailEnd len="sm" w="sm" type="none"/>
                    </a:lnR>
                    <a:lnT cap="flat" cmpd="sng" w="12700">
                      <a:solidFill>
                        <a:srgbClr val="FF0000"/>
                      </a:solidFill>
                      <a:prstDash val="solid"/>
                      <a:round/>
                      <a:headEnd len="sm" w="sm" type="none"/>
                      <a:tailEnd len="sm" w="sm" type="none"/>
                    </a:lnT>
                    <a:lnB cap="flat" cmpd="sng" w="12700">
                      <a:solidFill>
                        <a:srgbClr val="FF0000"/>
                      </a:solidFill>
                      <a:prstDash val="solid"/>
                      <a:round/>
                      <a:headEnd len="sm" w="sm" type="none"/>
                      <a:tailEnd len="sm" w="sm" type="none"/>
                    </a:lnB>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11,908,696.528868822</a:t>
                      </a:r>
                      <a:endParaRPr sz="1400" u="none" cap="none" strike="noStrike"/>
                    </a:p>
                  </a:txBody>
                  <a:tcPr marT="45725" marB="45725" marR="91450" marL="91450">
                    <a:lnL cap="flat" cmpd="sng" w="12700">
                      <a:solidFill>
                        <a:srgbClr val="FF0000"/>
                      </a:solidFill>
                      <a:prstDash val="solid"/>
                      <a:round/>
                      <a:headEnd len="sm" w="sm" type="none"/>
                      <a:tailEnd len="sm" w="sm" type="none"/>
                    </a:lnL>
                    <a:solidFill>
                      <a:srgbClr val="D3D3D3"/>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11,908,696.528868886 </a:t>
                      </a:r>
                      <a:r>
                        <a:rPr lang="en-US" sz="1400" u="none" cap="none" strike="noStrike">
                          <a:solidFill>
                            <a:srgbClr val="C00000"/>
                          </a:solidFill>
                        </a:rPr>
                        <a:t>↑↑</a:t>
                      </a:r>
                      <a:endParaRPr sz="1400" u="none" cap="none" strike="noStrike"/>
                    </a:p>
                  </a:txBody>
                  <a:tcPr marT="45725" marB="45725" marR="91450" marL="91450">
                    <a:solidFill>
                      <a:schemeClr val="lt2"/>
                    </a:solidFill>
                  </a:tcPr>
                </a:tc>
              </a:tr>
              <a:tr h="696525">
                <a:tc>
                  <a:txBody>
                    <a:bodyPr>
                      <a:noAutofit/>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CV</a:t>
                      </a:r>
                      <a:endParaRPr/>
                    </a:p>
                    <a:p>
                      <a:pPr indent="0" lvl="0" marL="0" marR="0" rtl="0" algn="l">
                        <a:lnSpc>
                          <a:spcPct val="100000"/>
                        </a:lnSpc>
                        <a:spcBef>
                          <a:spcPts val="0"/>
                        </a:spcBef>
                        <a:spcAft>
                          <a:spcPts val="0"/>
                        </a:spcAft>
                        <a:buClr>
                          <a:srgbClr val="000000"/>
                        </a:buClr>
                        <a:buSzPts val="1400"/>
                        <a:buFont typeface="Arial"/>
                        <a:buNone/>
                      </a:pPr>
                      <a:r>
                        <a:rPr b="1" lang="en-US" sz="1400" u="none" cap="none" strike="noStrike"/>
                        <a:t>(R2)</a:t>
                      </a:r>
                      <a:endParaRPr b="1" sz="1400" u="none" cap="none" strike="noStrike"/>
                    </a:p>
                  </a:txBody>
                  <a:tcPr marT="45725" marB="45725" marR="91450" marL="91450">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C00000"/>
                          </a:solidFill>
                        </a:rPr>
                        <a:t>0.66</a:t>
                      </a:r>
                      <a:r>
                        <a:rPr lang="en-US" sz="1400" u="none" cap="none" strike="noStrike"/>
                        <a:t>447 +/- 0.00204</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C00000"/>
                          </a:solidFill>
                        </a:rPr>
                        <a:t>0.61</a:t>
                      </a:r>
                      <a:r>
                        <a:rPr lang="en-US" sz="1400" u="none" cap="none" strike="noStrike"/>
                        <a:t>432   +/- 0.00222 </a:t>
                      </a:r>
                      <a:r>
                        <a:rPr b="0" i="0" lang="en-US" sz="1400" u="none" cap="none" strike="noStrike">
                          <a:solidFill>
                            <a:srgbClr val="C00000"/>
                          </a:solidFill>
                          <a:latin typeface="Arial"/>
                          <a:ea typeface="Arial"/>
                          <a:cs typeface="Arial"/>
                          <a:sym typeface="Arial"/>
                        </a:rPr>
                        <a:t>↓↓</a:t>
                      </a:r>
                      <a:endParaRPr sz="1400" u="none" cap="none" strike="noStrike"/>
                    </a:p>
                  </a:txBody>
                  <a:tcPr marT="45725" marB="45725" marR="91450" marL="91450">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C00000"/>
                          </a:solidFill>
                        </a:rPr>
                        <a:t>0.97</a:t>
                      </a:r>
                      <a:r>
                        <a:rPr lang="en-US" sz="1400" u="none" cap="none" strike="noStrike"/>
                        <a:t>128 +/- 0.00049</a:t>
                      </a:r>
                      <a:endParaRPr sz="1400" u="none" cap="none" strike="noStrike"/>
                    </a:p>
                  </a:txBody>
                  <a:tcPr marT="45725" marB="45725" marR="91450" marL="91450">
                    <a:lnR cap="flat" cmpd="sng" w="12700">
                      <a:solidFill>
                        <a:srgbClr val="FF0000"/>
                      </a:solidFill>
                      <a:prstDash val="solid"/>
                      <a:round/>
                      <a:headEnd len="sm" w="sm" type="none"/>
                      <a:tailEnd len="sm" w="sm" type="none"/>
                    </a:lnR>
                    <a:solidFill>
                      <a:srgbClr val="D3D3D3"/>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C00000"/>
                          </a:solidFill>
                        </a:rPr>
                        <a:t>0.89</a:t>
                      </a:r>
                      <a:r>
                        <a:rPr lang="en-US" sz="1400" u="none" cap="none" strike="noStrike"/>
                        <a:t>741 +/- 0.00082  </a:t>
                      </a:r>
                      <a:r>
                        <a:rPr b="0" i="0" lang="en-US" sz="1400" u="none" cap="none" strike="noStrike">
                          <a:solidFill>
                            <a:srgbClr val="C00000"/>
                          </a:solidFill>
                          <a:latin typeface="Arial"/>
                          <a:ea typeface="Arial"/>
                          <a:cs typeface="Arial"/>
                          <a:sym typeface="Arial"/>
                        </a:rPr>
                        <a:t>↓↓</a:t>
                      </a:r>
                      <a:endParaRPr sz="1400" u="none" cap="none" strike="noStrike"/>
                    </a:p>
                  </a:txBody>
                  <a:tcPr marT="45725" marB="45725" marR="91450" marL="91450">
                    <a:lnL cap="flat" cmpd="sng" w="12700">
                      <a:solidFill>
                        <a:srgbClr val="FF0000"/>
                      </a:solidFill>
                      <a:prstDash val="solid"/>
                      <a:round/>
                      <a:headEnd len="sm" w="sm" type="none"/>
                      <a:tailEnd len="sm" w="sm" type="none"/>
                    </a:lnL>
                    <a:lnR cap="flat" cmpd="sng" w="12700">
                      <a:solidFill>
                        <a:srgbClr val="FF0000"/>
                      </a:solidFill>
                      <a:prstDash val="solid"/>
                      <a:round/>
                      <a:headEnd len="sm" w="sm" type="none"/>
                      <a:tailEnd len="sm" w="sm" type="none"/>
                    </a:lnR>
                    <a:lnT cap="flat" cmpd="sng" w="12700">
                      <a:solidFill>
                        <a:srgbClr val="FF0000"/>
                      </a:solidFill>
                      <a:prstDash val="solid"/>
                      <a:round/>
                      <a:headEnd len="sm" w="sm" type="none"/>
                      <a:tailEnd len="sm" w="sm" type="none"/>
                    </a:lnT>
                    <a:lnB cap="flat" cmpd="sng" w="12700">
                      <a:solidFill>
                        <a:srgbClr val="FF0000"/>
                      </a:solidFill>
                      <a:prstDash val="solid"/>
                      <a:round/>
                      <a:headEnd len="sm" w="sm" type="none"/>
                      <a:tailEnd len="sm" w="sm" type="none"/>
                    </a:lnB>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C00000"/>
                          </a:solidFill>
                        </a:rPr>
                        <a:t>0.85</a:t>
                      </a:r>
                      <a:r>
                        <a:rPr lang="en-US" sz="1400" u="none" cap="none" strike="noStrike"/>
                        <a:t>478 +/- 0.00128</a:t>
                      </a:r>
                      <a:endParaRPr sz="1400" u="none" cap="none" strike="noStrike"/>
                    </a:p>
                  </a:txBody>
                  <a:tcPr marT="45725" marB="45725" marR="91450" marL="91450">
                    <a:lnL cap="flat" cmpd="sng" w="12700">
                      <a:solidFill>
                        <a:srgbClr val="FF0000"/>
                      </a:solidFill>
                      <a:prstDash val="solid"/>
                      <a:round/>
                      <a:headEnd len="sm" w="sm" type="none"/>
                      <a:tailEnd len="sm" w="sm" type="none"/>
                    </a:lnL>
                    <a:solidFill>
                      <a:srgbClr val="D3D3D3"/>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C00000"/>
                          </a:solidFill>
                        </a:rPr>
                        <a:t>0.82</a:t>
                      </a:r>
                      <a:r>
                        <a:rPr lang="en-US" sz="1400" u="none" cap="none" strike="noStrike"/>
                        <a:t>082 +/- 0.00189  </a:t>
                      </a:r>
                      <a:r>
                        <a:rPr b="0" i="0" lang="en-US" sz="1400" u="none" cap="none" strike="noStrike">
                          <a:solidFill>
                            <a:srgbClr val="C00000"/>
                          </a:solidFill>
                          <a:latin typeface="Arial"/>
                          <a:ea typeface="Arial"/>
                          <a:cs typeface="Arial"/>
                          <a:sym typeface="Arial"/>
                        </a:rPr>
                        <a:t>↓↓</a:t>
                      </a:r>
                      <a:endParaRPr sz="1400" u="none" cap="none" strike="noStrike"/>
                    </a:p>
                  </a:txBody>
                  <a:tcPr marT="45725" marB="45725" marR="91450" marL="91450">
                    <a:solidFill>
                      <a:schemeClr val="lt2"/>
                    </a:solidFill>
                  </a:tcPr>
                </a:tc>
              </a:tr>
            </a:tbl>
          </a:graphicData>
        </a:graphic>
      </p:graphicFrame>
      <p:sp>
        <p:nvSpPr>
          <p:cNvPr id="426" name="Google Shape;426;p43"/>
          <p:cNvSpPr txBox="1"/>
          <p:nvPr/>
        </p:nvSpPr>
        <p:spPr>
          <a:xfrm>
            <a:off x="948375" y="641023"/>
            <a:ext cx="9905998" cy="453064"/>
          </a:xfrm>
          <a:prstGeom prst="rect">
            <a:avLst/>
          </a:prstGeom>
          <a:noFill/>
          <a:ln>
            <a:noFill/>
          </a:ln>
        </p:spPr>
        <p:txBody>
          <a:bodyPr anchorCtr="0" anchor="ctr" bIns="45700" lIns="91425" spcFirstLastPara="1" rIns="91425" wrap="square" tIns="45700">
            <a:noAutofit/>
          </a:bodyPr>
          <a:lstStyle/>
          <a:p>
            <a:pPr indent="0" lvl="0" marL="114300" marR="0" rtl="0" algn="l">
              <a:lnSpc>
                <a:spcPct val="100000"/>
              </a:lnSpc>
              <a:spcBef>
                <a:spcPts val="360"/>
              </a:spcBef>
              <a:spcAft>
                <a:spcPts val="0"/>
              </a:spcAft>
              <a:buClr>
                <a:schemeClr val="lt1"/>
              </a:buClr>
              <a:buSzPts val="1800"/>
              <a:buFont typeface="Arial"/>
              <a:buNone/>
            </a:pPr>
            <a:r>
              <a:rPr b="0" i="0" lang="en-US" sz="2000" u="none" cap="small" strike="noStrike">
                <a:solidFill>
                  <a:schemeClr val="lt1"/>
                </a:solidFill>
                <a:latin typeface="Century Gothic"/>
                <a:ea typeface="Century Gothic"/>
                <a:cs typeface="Century Gothic"/>
                <a:sym typeface="Century Gothic"/>
              </a:rPr>
              <a:t>Reduces risk of model overfitting</a:t>
            </a:r>
            <a:endParaRPr/>
          </a:p>
        </p:txBody>
      </p:sp>
      <p:sp>
        <p:nvSpPr>
          <p:cNvPr id="427" name="Google Shape;427;p43"/>
          <p:cNvSpPr txBox="1"/>
          <p:nvPr/>
        </p:nvSpPr>
        <p:spPr>
          <a:xfrm>
            <a:off x="460695" y="5893424"/>
            <a:ext cx="11304585" cy="54801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B050"/>
                </a:solidFill>
                <a:latin typeface="Century Gothic"/>
                <a:ea typeface="Century Gothic"/>
                <a:cs typeface="Century Gothic"/>
                <a:sym typeface="Century Gothic"/>
              </a:rPr>
              <a:t>FINAL CONCLUSION: RANDOM FOREST WITH 12 FEATURES IS BEST FIT MODEL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44"/>
          <p:cNvSpPr txBox="1"/>
          <p:nvPr>
            <p:ph type="title"/>
          </p:nvPr>
        </p:nvSpPr>
        <p:spPr>
          <a:xfrm>
            <a:off x="241737" y="178676"/>
            <a:ext cx="8430335" cy="110621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3200"/>
              <a:buFont typeface="Century Gothic"/>
              <a:buNone/>
            </a:pPr>
            <a:r>
              <a:rPr lang="en-US"/>
              <a:t>DATA PRODUCT (Web App) - Initial</a:t>
            </a:r>
            <a:endParaRPr/>
          </a:p>
        </p:txBody>
      </p:sp>
      <p:sp>
        <p:nvSpPr>
          <p:cNvPr id="433" name="Google Shape;433;p44"/>
          <p:cNvSpPr txBox="1"/>
          <p:nvPr>
            <p:ph idx="1" type="body"/>
          </p:nvPr>
        </p:nvSpPr>
        <p:spPr>
          <a:xfrm>
            <a:off x="678958" y="1284890"/>
            <a:ext cx="9905998" cy="5394434"/>
          </a:xfrm>
          <a:prstGeom prst="rect">
            <a:avLst/>
          </a:prstGeom>
          <a:noFill/>
          <a:ln>
            <a:noFill/>
          </a:ln>
        </p:spPr>
        <p:txBody>
          <a:bodyPr anchorCtr="0" anchor="ctr" bIns="45700" lIns="91425" spcFirstLastPara="1" rIns="91425" wrap="square" tIns="45700">
            <a:noAutofit/>
          </a:bodyPr>
          <a:lstStyle/>
          <a:p>
            <a:pPr indent="-158750" lvl="0" marL="285750" rtl="0" algn="l">
              <a:lnSpc>
                <a:spcPct val="100000"/>
              </a:lnSpc>
              <a:spcBef>
                <a:spcPts val="0"/>
              </a:spcBef>
              <a:spcAft>
                <a:spcPts val="0"/>
              </a:spcAft>
              <a:buSzPts val="2000"/>
              <a:buNone/>
            </a:pPr>
            <a:r>
              <a:rPr lang="en-US" sz="1600"/>
              <a:t>Customer Focused – Car Prediction App</a:t>
            </a:r>
            <a:endParaRPr/>
          </a:p>
          <a:p>
            <a:pPr indent="0" lvl="0" marL="127000" rtl="0" algn="l">
              <a:lnSpc>
                <a:spcPct val="100000"/>
              </a:lnSpc>
              <a:spcBef>
                <a:spcPts val="0"/>
              </a:spcBef>
              <a:spcAft>
                <a:spcPts val="0"/>
              </a:spcAft>
              <a:buSzPts val="2000"/>
              <a:buNone/>
            </a:pPr>
            <a:r>
              <a:t/>
            </a:r>
            <a:endParaRPr sz="1600"/>
          </a:p>
          <a:p>
            <a:pPr indent="0" lvl="0" marL="127000" rtl="0" algn="l">
              <a:lnSpc>
                <a:spcPct val="100000"/>
              </a:lnSpc>
              <a:spcBef>
                <a:spcPts val="0"/>
              </a:spcBef>
              <a:spcAft>
                <a:spcPts val="0"/>
              </a:spcAft>
              <a:buSzPts val="2000"/>
              <a:buNone/>
            </a:pPr>
            <a:r>
              <a:rPr lang="en-US" sz="1600"/>
              <a:t>Django or Flask</a:t>
            </a:r>
            <a:endParaRPr/>
          </a:p>
          <a:p>
            <a:pPr indent="-215900" lvl="0" marL="469900" rtl="0" algn="l">
              <a:lnSpc>
                <a:spcPct val="100000"/>
              </a:lnSpc>
              <a:spcBef>
                <a:spcPts val="0"/>
              </a:spcBef>
              <a:spcAft>
                <a:spcPts val="0"/>
              </a:spcAft>
              <a:buSzPts val="2000"/>
              <a:buNone/>
            </a:pPr>
            <a:r>
              <a:t/>
            </a:r>
            <a:endParaRPr sz="1600"/>
          </a:p>
          <a:p>
            <a:pPr indent="-342900" lvl="0" marL="469900" rtl="0" algn="l">
              <a:lnSpc>
                <a:spcPct val="100000"/>
              </a:lnSpc>
              <a:spcBef>
                <a:spcPts val="0"/>
              </a:spcBef>
              <a:spcAft>
                <a:spcPts val="0"/>
              </a:spcAft>
              <a:buSzPts val="2000"/>
              <a:buChar char="•"/>
            </a:pPr>
            <a:r>
              <a:rPr lang="en-US" sz="1600"/>
              <a:t>User Input </a:t>
            </a:r>
            <a:endParaRPr/>
          </a:p>
          <a:p>
            <a:pPr indent="-342900" lvl="1" marL="927100" rtl="0" algn="l">
              <a:lnSpc>
                <a:spcPct val="100000"/>
              </a:lnSpc>
              <a:spcBef>
                <a:spcPts val="0"/>
              </a:spcBef>
              <a:spcAft>
                <a:spcPts val="0"/>
              </a:spcAft>
              <a:buSzPts val="2000"/>
              <a:buChar char="•"/>
            </a:pPr>
            <a:r>
              <a:rPr lang="en-US" sz="1600"/>
              <a:t>Make</a:t>
            </a:r>
            <a:endParaRPr/>
          </a:p>
          <a:p>
            <a:pPr indent="-342900" lvl="1" marL="927100" rtl="0" algn="l">
              <a:lnSpc>
                <a:spcPct val="100000"/>
              </a:lnSpc>
              <a:spcBef>
                <a:spcPts val="0"/>
              </a:spcBef>
              <a:spcAft>
                <a:spcPts val="0"/>
              </a:spcAft>
              <a:buSzPts val="2000"/>
              <a:buChar char="•"/>
            </a:pPr>
            <a:r>
              <a:rPr lang="en-US" sz="1600"/>
              <a:t>Model</a:t>
            </a:r>
            <a:endParaRPr/>
          </a:p>
          <a:p>
            <a:pPr indent="-342900" lvl="1" marL="927100" rtl="0" algn="l">
              <a:lnSpc>
                <a:spcPct val="100000"/>
              </a:lnSpc>
              <a:spcBef>
                <a:spcPts val="0"/>
              </a:spcBef>
              <a:spcAft>
                <a:spcPts val="0"/>
              </a:spcAft>
              <a:buSzPts val="2000"/>
              <a:buChar char="•"/>
            </a:pPr>
            <a:r>
              <a:rPr lang="en-US" sz="1600"/>
              <a:t>Year</a:t>
            </a:r>
            <a:endParaRPr/>
          </a:p>
          <a:p>
            <a:pPr indent="-342900" lvl="1" marL="927100" rtl="0" algn="l">
              <a:lnSpc>
                <a:spcPct val="100000"/>
              </a:lnSpc>
              <a:spcBef>
                <a:spcPts val="0"/>
              </a:spcBef>
              <a:spcAft>
                <a:spcPts val="0"/>
              </a:spcAft>
              <a:buSzPts val="2000"/>
              <a:buChar char="•"/>
            </a:pPr>
            <a:r>
              <a:rPr lang="en-US" sz="1600"/>
              <a:t>Zip Code</a:t>
            </a:r>
            <a:endParaRPr/>
          </a:p>
          <a:p>
            <a:pPr indent="-342900" lvl="0" marL="469900" rtl="0" algn="l">
              <a:lnSpc>
                <a:spcPct val="100000"/>
              </a:lnSpc>
              <a:spcBef>
                <a:spcPts val="0"/>
              </a:spcBef>
              <a:spcAft>
                <a:spcPts val="0"/>
              </a:spcAft>
              <a:buSzPts val="2000"/>
              <a:buChar char="•"/>
            </a:pPr>
            <a:r>
              <a:rPr lang="en-US" sz="1600"/>
              <a:t>Provide Prediction(s) and Insight(s)</a:t>
            </a:r>
            <a:endParaRPr/>
          </a:p>
          <a:p>
            <a:pPr indent="-342900" lvl="1" marL="914400" rtl="0" algn="l">
              <a:lnSpc>
                <a:spcPct val="100000"/>
              </a:lnSpc>
              <a:spcBef>
                <a:spcPts val="600"/>
              </a:spcBef>
              <a:spcAft>
                <a:spcPts val="0"/>
              </a:spcAft>
              <a:buSzPts val="1800"/>
              <a:buChar char="•"/>
            </a:pPr>
            <a:r>
              <a:rPr lang="en-US" sz="1600"/>
              <a:t>Price Prediction Per Selected Car</a:t>
            </a:r>
            <a:endParaRPr/>
          </a:p>
          <a:p>
            <a:pPr indent="-342900" lvl="1" marL="914400" rtl="0" algn="l">
              <a:lnSpc>
                <a:spcPct val="100000"/>
              </a:lnSpc>
              <a:spcBef>
                <a:spcPts val="600"/>
              </a:spcBef>
              <a:spcAft>
                <a:spcPts val="0"/>
              </a:spcAft>
              <a:buSzPts val="1800"/>
              <a:buChar char="•"/>
            </a:pPr>
            <a:r>
              <a:rPr lang="en-US" sz="1600"/>
              <a:t>Best Year for Deals</a:t>
            </a:r>
            <a:endParaRPr/>
          </a:p>
          <a:p>
            <a:pPr indent="-342900" lvl="1" marL="914400" rtl="0" algn="l">
              <a:lnSpc>
                <a:spcPct val="100000"/>
              </a:lnSpc>
              <a:spcBef>
                <a:spcPts val="600"/>
              </a:spcBef>
              <a:spcAft>
                <a:spcPts val="0"/>
              </a:spcAft>
              <a:buSzPts val="1800"/>
              <a:buChar char="•"/>
            </a:pPr>
            <a:r>
              <a:rPr lang="en-US" sz="1600"/>
              <a:t>Best Make and/or Models for Deals</a:t>
            </a:r>
            <a:endParaRPr/>
          </a:p>
          <a:p>
            <a:pPr indent="-342900" lvl="1" marL="914400" rtl="0" algn="l">
              <a:lnSpc>
                <a:spcPct val="100000"/>
              </a:lnSpc>
              <a:spcBef>
                <a:spcPts val="600"/>
              </a:spcBef>
              <a:spcAft>
                <a:spcPts val="0"/>
              </a:spcAft>
              <a:buSzPts val="1800"/>
              <a:buChar char="•"/>
            </a:pPr>
            <a:r>
              <a:rPr lang="en-US" sz="1600"/>
              <a:t>Region Specific Deals</a:t>
            </a:r>
            <a:endParaRPr/>
          </a:p>
          <a:p>
            <a:pPr indent="-342900" lvl="1" marL="914400" rtl="0" algn="l">
              <a:lnSpc>
                <a:spcPct val="100000"/>
              </a:lnSpc>
              <a:spcBef>
                <a:spcPts val="600"/>
              </a:spcBef>
              <a:spcAft>
                <a:spcPts val="0"/>
              </a:spcAft>
              <a:buSzPts val="1800"/>
              <a:buChar char="•"/>
            </a:pPr>
            <a:r>
              <a:rPr lang="en-US" sz="1600"/>
              <a:t>Alternate Makes and Models The User Might Like</a:t>
            </a:r>
            <a:endParaRPr/>
          </a:p>
          <a:p>
            <a:pPr indent="-228600" lvl="2" marL="1371600" rtl="0" algn="l">
              <a:lnSpc>
                <a:spcPct val="100000"/>
              </a:lnSpc>
              <a:spcBef>
                <a:spcPts val="600"/>
              </a:spcBef>
              <a:spcAft>
                <a:spcPts val="0"/>
              </a:spcAft>
              <a:buSzPts val="1800"/>
              <a:buNone/>
            </a:pPr>
            <a:r>
              <a:t/>
            </a:r>
            <a:endParaRPr/>
          </a:p>
          <a:p>
            <a:pPr indent="-215900" lvl="2" marL="1384300" rtl="0" algn="l">
              <a:lnSpc>
                <a:spcPct val="100000"/>
              </a:lnSpc>
              <a:spcBef>
                <a:spcPts val="0"/>
              </a:spcBef>
              <a:spcAft>
                <a:spcPts val="0"/>
              </a:spcAft>
              <a:buSzPts val="2000"/>
              <a:buNone/>
            </a:pPr>
            <a:r>
              <a:t/>
            </a:r>
            <a:endParaRPr/>
          </a:p>
          <a:p>
            <a:pPr indent="-215900" lvl="2" marL="1384300" rtl="0" algn="l">
              <a:lnSpc>
                <a:spcPct val="100000"/>
              </a:lnSpc>
              <a:spcBef>
                <a:spcPts val="0"/>
              </a:spcBef>
              <a:spcAft>
                <a:spcPts val="0"/>
              </a:spcAft>
              <a:buSzPts val="2000"/>
              <a:buNone/>
            </a:pPr>
            <a:r>
              <a:t/>
            </a:r>
            <a:endParaRPr/>
          </a:p>
          <a:p>
            <a:pPr indent="-215900" lvl="2" marL="1384300" rtl="0" algn="l">
              <a:lnSpc>
                <a:spcPct val="100000"/>
              </a:lnSpc>
              <a:spcBef>
                <a:spcPts val="0"/>
              </a:spcBef>
              <a:spcAft>
                <a:spcPts val="0"/>
              </a:spcAft>
              <a:buSzPts val="2000"/>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45"/>
          <p:cNvSpPr txBox="1"/>
          <p:nvPr>
            <p:ph type="title"/>
          </p:nvPr>
        </p:nvSpPr>
        <p:spPr>
          <a:xfrm>
            <a:off x="304799" y="136634"/>
            <a:ext cx="9501353" cy="1200807"/>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1800"/>
              <a:buNone/>
            </a:pPr>
            <a:r>
              <a:rPr lang="en-US"/>
              <a:t>DATA PRODUCT (Jupyter Widgets) - Actual</a:t>
            </a:r>
            <a:endParaRPr/>
          </a:p>
        </p:txBody>
      </p:sp>
      <p:sp>
        <p:nvSpPr>
          <p:cNvPr id="439" name="Google Shape;439;p45"/>
          <p:cNvSpPr txBox="1"/>
          <p:nvPr>
            <p:ph idx="1" type="body"/>
          </p:nvPr>
        </p:nvSpPr>
        <p:spPr>
          <a:xfrm>
            <a:off x="815592" y="2722178"/>
            <a:ext cx="9905998" cy="3999188"/>
          </a:xfrm>
          <a:prstGeom prst="rect">
            <a:avLst/>
          </a:prstGeom>
          <a:noFill/>
          <a:ln>
            <a:noFill/>
          </a:ln>
        </p:spPr>
        <p:txBody>
          <a:bodyPr anchorCtr="0" anchor="ctr" bIns="45700" lIns="91425" spcFirstLastPara="1" rIns="91425" wrap="square" tIns="45700">
            <a:noAutofit/>
          </a:bodyPr>
          <a:lstStyle/>
          <a:p>
            <a:pPr indent="0" lvl="0" marL="114300" rtl="0" algn="l">
              <a:lnSpc>
                <a:spcPct val="100000"/>
              </a:lnSpc>
              <a:spcBef>
                <a:spcPts val="360"/>
              </a:spcBef>
              <a:spcAft>
                <a:spcPts val="0"/>
              </a:spcAft>
              <a:buSzPts val="1800"/>
              <a:buNone/>
            </a:pPr>
            <a:r>
              <a:rPr lang="en-US" sz="1800"/>
              <a:t>Customer Focused – Car Buying Pre-Production Code</a:t>
            </a:r>
            <a:endParaRPr sz="1800"/>
          </a:p>
          <a:p>
            <a:pPr indent="0" lvl="0" marL="114300" rtl="0" algn="l">
              <a:lnSpc>
                <a:spcPct val="100000"/>
              </a:lnSpc>
              <a:spcBef>
                <a:spcPts val="360"/>
              </a:spcBef>
              <a:spcAft>
                <a:spcPts val="0"/>
              </a:spcAft>
              <a:buSzPts val="1800"/>
              <a:buNone/>
            </a:pPr>
            <a:r>
              <a:t/>
            </a:r>
            <a:endParaRPr sz="1800"/>
          </a:p>
          <a:p>
            <a:pPr indent="0" lvl="0" marL="114300" rtl="0" algn="l">
              <a:lnSpc>
                <a:spcPct val="100000"/>
              </a:lnSpc>
              <a:spcBef>
                <a:spcPts val="360"/>
              </a:spcBef>
              <a:spcAft>
                <a:spcPts val="0"/>
              </a:spcAft>
              <a:buSzPts val="1800"/>
              <a:buNone/>
            </a:pPr>
            <a:r>
              <a:rPr lang="en-US" sz="1800"/>
              <a:t>Jupyter Notebook with Prediction Code</a:t>
            </a:r>
            <a:endParaRPr/>
          </a:p>
          <a:p>
            <a:pPr indent="0" lvl="0" marL="114300" rtl="0" algn="l">
              <a:lnSpc>
                <a:spcPct val="100000"/>
              </a:lnSpc>
              <a:spcBef>
                <a:spcPts val="360"/>
              </a:spcBef>
              <a:spcAft>
                <a:spcPts val="0"/>
              </a:spcAft>
              <a:buSzPts val="1800"/>
              <a:buNone/>
            </a:pPr>
            <a:r>
              <a:t/>
            </a:r>
            <a:endParaRPr sz="1800"/>
          </a:p>
          <a:p>
            <a:pPr indent="0" lvl="0" marL="114300" rtl="0" algn="l">
              <a:lnSpc>
                <a:spcPct val="100000"/>
              </a:lnSpc>
              <a:spcBef>
                <a:spcPts val="360"/>
              </a:spcBef>
              <a:spcAft>
                <a:spcPts val="0"/>
              </a:spcAft>
              <a:buSzPts val="1800"/>
              <a:buNone/>
            </a:pPr>
            <a:r>
              <a:rPr lang="en-US" sz="1800"/>
              <a:t>User Input(s)</a:t>
            </a:r>
            <a:endParaRPr/>
          </a:p>
          <a:p>
            <a:pPr indent="0" lvl="0" marL="114300" rtl="0" algn="l">
              <a:lnSpc>
                <a:spcPct val="100000"/>
              </a:lnSpc>
              <a:spcBef>
                <a:spcPts val="360"/>
              </a:spcBef>
              <a:spcAft>
                <a:spcPts val="0"/>
              </a:spcAft>
              <a:buSzPts val="1800"/>
              <a:buNone/>
            </a:pPr>
            <a:r>
              <a:t/>
            </a:r>
            <a:endParaRPr sz="1800"/>
          </a:p>
          <a:p>
            <a:pPr indent="-342900" lvl="1" marL="927100" rtl="0" algn="l">
              <a:lnSpc>
                <a:spcPct val="100000"/>
              </a:lnSpc>
              <a:spcBef>
                <a:spcPts val="0"/>
              </a:spcBef>
              <a:spcAft>
                <a:spcPts val="0"/>
              </a:spcAft>
              <a:buSzPts val="2000"/>
              <a:buChar char="•"/>
            </a:pPr>
            <a:r>
              <a:rPr lang="en-US"/>
              <a:t>Make</a:t>
            </a:r>
            <a:endParaRPr/>
          </a:p>
          <a:p>
            <a:pPr indent="-342900" lvl="1" marL="927100" rtl="0" algn="l">
              <a:lnSpc>
                <a:spcPct val="100000"/>
              </a:lnSpc>
              <a:spcBef>
                <a:spcPts val="0"/>
              </a:spcBef>
              <a:spcAft>
                <a:spcPts val="0"/>
              </a:spcAft>
              <a:buSzPts val="2000"/>
              <a:buChar char="•"/>
            </a:pPr>
            <a:r>
              <a:rPr lang="en-US"/>
              <a:t>Model</a:t>
            </a:r>
            <a:endParaRPr/>
          </a:p>
          <a:p>
            <a:pPr indent="-342900" lvl="1" marL="927100" rtl="0" algn="l">
              <a:lnSpc>
                <a:spcPct val="100000"/>
              </a:lnSpc>
              <a:spcBef>
                <a:spcPts val="0"/>
              </a:spcBef>
              <a:spcAft>
                <a:spcPts val="0"/>
              </a:spcAft>
              <a:buSzPts val="2000"/>
              <a:buChar char="•"/>
            </a:pPr>
            <a:r>
              <a:rPr lang="en-US"/>
              <a:t>Year</a:t>
            </a:r>
            <a:endParaRPr/>
          </a:p>
          <a:p>
            <a:pPr indent="-342900" lvl="1" marL="927100" rtl="0" algn="l">
              <a:lnSpc>
                <a:spcPct val="100000"/>
              </a:lnSpc>
              <a:spcBef>
                <a:spcPts val="0"/>
              </a:spcBef>
              <a:spcAft>
                <a:spcPts val="0"/>
              </a:spcAft>
              <a:buSzPts val="2000"/>
              <a:buChar char="•"/>
            </a:pPr>
            <a:r>
              <a:rPr lang="en-US"/>
              <a:t>Body Type</a:t>
            </a:r>
            <a:endParaRPr/>
          </a:p>
          <a:p>
            <a:pPr indent="-342900" lvl="1" marL="927100" rtl="0" algn="l">
              <a:lnSpc>
                <a:spcPct val="100000"/>
              </a:lnSpc>
              <a:spcBef>
                <a:spcPts val="0"/>
              </a:spcBef>
              <a:spcAft>
                <a:spcPts val="0"/>
              </a:spcAft>
              <a:buSzPts val="2000"/>
              <a:buChar char="•"/>
            </a:pPr>
            <a:r>
              <a:rPr lang="en-US"/>
              <a:t>Zip Code</a:t>
            </a:r>
            <a:endParaRPr/>
          </a:p>
          <a:p>
            <a:pPr indent="-215900" lvl="1" marL="927100" rtl="0" algn="l">
              <a:lnSpc>
                <a:spcPct val="100000"/>
              </a:lnSpc>
              <a:spcBef>
                <a:spcPts val="0"/>
              </a:spcBef>
              <a:spcAft>
                <a:spcPts val="0"/>
              </a:spcAft>
              <a:buSzPts val="2000"/>
              <a:buNone/>
            </a:pPr>
            <a:r>
              <a:t/>
            </a:r>
            <a:endParaRPr/>
          </a:p>
          <a:p>
            <a:pPr indent="0" lvl="0" marL="114300" rtl="0" algn="l">
              <a:lnSpc>
                <a:spcPct val="100000"/>
              </a:lnSpc>
              <a:spcBef>
                <a:spcPts val="360"/>
              </a:spcBef>
              <a:spcAft>
                <a:spcPts val="0"/>
              </a:spcAft>
              <a:buSzPts val="1800"/>
              <a:buNone/>
            </a:pPr>
            <a:r>
              <a:rPr lang="en-US" sz="1800"/>
              <a:t>Goal: Display our Top two predictors Using Dummy Variables</a:t>
            </a:r>
            <a:endParaRPr/>
          </a:p>
          <a:p>
            <a:pPr indent="-342900" lvl="1" marL="914400" rtl="0" algn="l">
              <a:lnSpc>
                <a:spcPct val="100000"/>
              </a:lnSpc>
              <a:spcBef>
                <a:spcPts val="360"/>
              </a:spcBef>
              <a:spcAft>
                <a:spcPts val="0"/>
              </a:spcAft>
              <a:buSzPts val="1800"/>
              <a:buChar char="•"/>
            </a:pPr>
            <a:r>
              <a:rPr lang="en-US"/>
              <a:t>Take a Random Vehicle</a:t>
            </a:r>
            <a:endParaRPr/>
          </a:p>
          <a:p>
            <a:pPr indent="-342900" lvl="1" marL="914400" rtl="0" algn="l">
              <a:lnSpc>
                <a:spcPct val="100000"/>
              </a:lnSpc>
              <a:spcBef>
                <a:spcPts val="360"/>
              </a:spcBef>
              <a:spcAft>
                <a:spcPts val="0"/>
              </a:spcAft>
              <a:buSzPts val="1800"/>
              <a:buChar char="•"/>
            </a:pPr>
            <a:r>
              <a:rPr lang="en-US"/>
              <a:t> Use Gradient Boosting Regressor and Random Forest Regressor to Predict the Price</a:t>
            </a:r>
            <a:endParaRPr/>
          </a:p>
          <a:p>
            <a:pPr indent="-228600" lvl="1" marL="914400" rtl="0" algn="l">
              <a:lnSpc>
                <a:spcPct val="100000"/>
              </a:lnSpc>
              <a:spcBef>
                <a:spcPts val="360"/>
              </a:spcBef>
              <a:spcAft>
                <a:spcPts val="0"/>
              </a:spcAft>
              <a:buSzPts val="1800"/>
              <a:buNone/>
            </a:pPr>
            <a:r>
              <a:t/>
            </a:r>
            <a:endParaRPr sz="1400"/>
          </a:p>
          <a:p>
            <a:pPr indent="-228600" lvl="1" marL="914400" rtl="0" algn="l">
              <a:lnSpc>
                <a:spcPct val="100000"/>
              </a:lnSpc>
              <a:spcBef>
                <a:spcPts val="360"/>
              </a:spcBef>
              <a:spcAft>
                <a:spcPts val="0"/>
              </a:spcAft>
              <a:buSzPts val="1800"/>
              <a:buNone/>
            </a:pPr>
            <a:r>
              <a:t/>
            </a:r>
            <a:endParaRPr/>
          </a:p>
          <a:p>
            <a:pPr indent="-228600" lvl="3" marL="1828800" rtl="0" algn="l">
              <a:lnSpc>
                <a:spcPct val="100000"/>
              </a:lnSpc>
              <a:spcBef>
                <a:spcPts val="600"/>
              </a:spcBef>
              <a:spcAft>
                <a:spcPts val="0"/>
              </a:spcAft>
              <a:buSzPts val="1800"/>
              <a:buNone/>
            </a:pPr>
            <a:r>
              <a:t/>
            </a:r>
            <a:endParaRPr/>
          </a:p>
          <a:p>
            <a:pPr indent="0" lvl="2" marL="1028700" rtl="0" algn="l">
              <a:lnSpc>
                <a:spcPct val="100000"/>
              </a:lnSpc>
              <a:spcBef>
                <a:spcPts val="600"/>
              </a:spcBef>
              <a:spcAft>
                <a:spcPts val="0"/>
              </a:spcAft>
              <a:buSzPts val="1800"/>
              <a:buNone/>
            </a:pPr>
            <a:r>
              <a:t/>
            </a:r>
            <a:endParaRPr/>
          </a:p>
          <a:p>
            <a:pPr indent="-228600" lvl="2" marL="1371600" rtl="0" algn="l">
              <a:lnSpc>
                <a:spcPct val="100000"/>
              </a:lnSpc>
              <a:spcBef>
                <a:spcPts val="600"/>
              </a:spcBef>
              <a:spcAft>
                <a:spcPts val="0"/>
              </a:spcAft>
              <a:buSzPts val="1800"/>
              <a:buNone/>
            </a:pPr>
            <a:r>
              <a:t/>
            </a:r>
            <a:endParaRPr/>
          </a:p>
          <a:p>
            <a:pPr indent="-228600" lvl="1" marL="914400" rtl="0" algn="l">
              <a:lnSpc>
                <a:spcPct val="100000"/>
              </a:lnSpc>
              <a:spcBef>
                <a:spcPts val="600"/>
              </a:spcBef>
              <a:spcAft>
                <a:spcPts val="0"/>
              </a:spcAft>
              <a:buSzPts val="1800"/>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pic>
        <p:nvPicPr>
          <p:cNvPr descr="A screenshot of a social media post &#10; &#10;Description automatically generated" id="444" name="Google Shape;444;p46"/>
          <p:cNvPicPr preferRelativeResize="0"/>
          <p:nvPr/>
        </p:nvPicPr>
        <p:blipFill rotWithShape="1">
          <a:blip r:embed="rId3">
            <a:alphaModFix/>
          </a:blip>
          <a:srcRect b="0" l="0" r="0" t="0"/>
          <a:stretch/>
        </p:blipFill>
        <p:spPr>
          <a:xfrm>
            <a:off x="3731881" y="0"/>
            <a:ext cx="8460120" cy="6858000"/>
          </a:xfrm>
          <a:prstGeom prst="rect">
            <a:avLst/>
          </a:prstGeom>
          <a:noFill/>
          <a:ln>
            <a:noFill/>
          </a:ln>
        </p:spPr>
      </p:pic>
      <p:sp>
        <p:nvSpPr>
          <p:cNvPr id="445" name="Google Shape;445;p46"/>
          <p:cNvSpPr txBox="1"/>
          <p:nvPr/>
        </p:nvSpPr>
        <p:spPr>
          <a:xfrm>
            <a:off x="0" y="2451954"/>
            <a:ext cx="3731881" cy="83099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US" sz="2400" u="none" cap="none" strike="noStrike">
                <a:solidFill>
                  <a:schemeClr val="lt1"/>
                </a:solidFill>
                <a:latin typeface="Century Gothic"/>
                <a:ea typeface="Century Gothic"/>
                <a:cs typeface="Century Gothic"/>
                <a:sym typeface="Century Gothic"/>
              </a:rPr>
              <a:t>Vehicle we used in testing</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pic>
        <p:nvPicPr>
          <p:cNvPr descr="A screenshot of a social media post &#10; &#10;Description automatically generated" id="450" name="Google Shape;450;p47"/>
          <p:cNvPicPr preferRelativeResize="0"/>
          <p:nvPr/>
        </p:nvPicPr>
        <p:blipFill rotWithShape="1">
          <a:blip r:embed="rId3">
            <a:alphaModFix/>
          </a:blip>
          <a:srcRect b="0" l="0" r="0" t="0"/>
          <a:stretch/>
        </p:blipFill>
        <p:spPr>
          <a:xfrm>
            <a:off x="0" y="1400325"/>
            <a:ext cx="12192000" cy="5056231"/>
          </a:xfrm>
          <a:prstGeom prst="rect">
            <a:avLst/>
          </a:prstGeom>
          <a:noFill/>
          <a:ln>
            <a:noFill/>
          </a:ln>
        </p:spPr>
      </p:pic>
      <p:sp>
        <p:nvSpPr>
          <p:cNvPr id="451" name="Google Shape;451;p47"/>
          <p:cNvSpPr txBox="1"/>
          <p:nvPr/>
        </p:nvSpPr>
        <p:spPr>
          <a:xfrm>
            <a:off x="4034377" y="401444"/>
            <a:ext cx="4123245"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3600" u="none" cap="none" strike="noStrike">
                <a:solidFill>
                  <a:schemeClr val="lt1"/>
                </a:solidFill>
                <a:latin typeface="Century Gothic"/>
                <a:ea typeface="Century Gothic"/>
                <a:cs typeface="Century Gothic"/>
                <a:sym typeface="Century Gothic"/>
              </a:rPr>
              <a:t>Dummy Variables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1" name="Shape 141"/>
        <p:cNvGrpSpPr/>
        <p:nvPr/>
      </p:nvGrpSpPr>
      <p:grpSpPr>
        <a:xfrm>
          <a:off x="0" y="0"/>
          <a:ext cx="0" cy="0"/>
          <a:chOff x="0" y="0"/>
          <a:chExt cx="0" cy="0"/>
        </a:xfrm>
      </p:grpSpPr>
      <p:sp>
        <p:nvSpPr>
          <p:cNvPr id="142" name="Google Shape;142;p21"/>
          <p:cNvSpPr txBox="1"/>
          <p:nvPr>
            <p:ph type="title"/>
          </p:nvPr>
        </p:nvSpPr>
        <p:spPr>
          <a:xfrm>
            <a:off x="323025" y="4705"/>
            <a:ext cx="6842400" cy="128561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3200"/>
              <a:buFont typeface="Century Gothic"/>
              <a:buNone/>
            </a:pPr>
            <a:r>
              <a:rPr lang="en-US"/>
              <a:t>MOTIVATION AND TARGET</a:t>
            </a:r>
            <a:endParaRPr/>
          </a:p>
        </p:txBody>
      </p:sp>
      <p:sp>
        <p:nvSpPr>
          <p:cNvPr id="143" name="Google Shape;143;p21"/>
          <p:cNvSpPr txBox="1"/>
          <p:nvPr>
            <p:ph idx="1" type="body"/>
          </p:nvPr>
        </p:nvSpPr>
        <p:spPr>
          <a:xfrm>
            <a:off x="625065" y="1776966"/>
            <a:ext cx="6930900" cy="4614300"/>
          </a:xfrm>
          <a:prstGeom prst="rect">
            <a:avLst/>
          </a:prstGeom>
          <a:noFill/>
          <a:ln>
            <a:noFill/>
          </a:ln>
        </p:spPr>
        <p:txBody>
          <a:bodyPr anchorCtr="0" anchor="ctr" bIns="45700" lIns="91425" spcFirstLastPara="1" rIns="91425" wrap="square" tIns="45700">
            <a:noAutofit/>
          </a:bodyPr>
          <a:lstStyle/>
          <a:p>
            <a:pPr indent="-285750" lvl="0" marL="285750" rtl="0" algn="l">
              <a:lnSpc>
                <a:spcPct val="70000"/>
              </a:lnSpc>
              <a:spcBef>
                <a:spcPts val="0"/>
              </a:spcBef>
              <a:spcAft>
                <a:spcPts val="0"/>
              </a:spcAft>
              <a:buSzPts val="1295"/>
              <a:buChar char="•"/>
            </a:pPr>
            <a:r>
              <a:rPr lang="en-US"/>
              <a:t>Motivation</a:t>
            </a:r>
            <a:endParaRPr/>
          </a:p>
          <a:p>
            <a:pPr indent="-285750" lvl="1" marL="742950" rtl="0" algn="l">
              <a:lnSpc>
                <a:spcPct val="70000"/>
              </a:lnSpc>
              <a:spcBef>
                <a:spcPts val="859"/>
              </a:spcBef>
              <a:spcAft>
                <a:spcPts val="0"/>
              </a:spcAft>
              <a:buSzPts val="1295"/>
              <a:buChar char="•"/>
            </a:pPr>
            <a:r>
              <a:rPr lang="en-US" sz="2000"/>
              <a:t>Predict car listing price – Help Customers Find the Best Price for their Specific Used Car Needs</a:t>
            </a:r>
            <a:endParaRPr sz="2000"/>
          </a:p>
          <a:p>
            <a:pPr indent="-285750" lvl="2" marL="1200150" rtl="0" algn="l">
              <a:lnSpc>
                <a:spcPct val="70000"/>
              </a:lnSpc>
              <a:spcBef>
                <a:spcPts val="859"/>
              </a:spcBef>
              <a:spcAft>
                <a:spcPts val="0"/>
              </a:spcAft>
              <a:buSzPts val="1295"/>
              <a:buChar char="•"/>
            </a:pPr>
            <a:r>
              <a:rPr lang="en-US" sz="2000"/>
              <a:t>Find One or A Set of Model Forms that would be Conducive to Predicting Car Prices</a:t>
            </a:r>
            <a:endParaRPr sz="2000"/>
          </a:p>
          <a:p>
            <a:pPr indent="-285750" lvl="2" marL="1200150" rtl="0" algn="l">
              <a:lnSpc>
                <a:spcPct val="70000"/>
              </a:lnSpc>
              <a:spcBef>
                <a:spcPts val="859"/>
              </a:spcBef>
              <a:spcAft>
                <a:spcPts val="0"/>
              </a:spcAft>
              <a:buSzPts val="1295"/>
              <a:buChar char="•"/>
            </a:pPr>
            <a:r>
              <a:rPr lang="en-US" sz="2000"/>
              <a:t>Find Out If Regions and Other Demographic Data Made a Material Difference in Car Listing Price</a:t>
            </a:r>
            <a:endParaRPr sz="2000"/>
          </a:p>
          <a:p>
            <a:pPr indent="-203517" lvl="2" marL="1200150" rtl="0" algn="l">
              <a:lnSpc>
                <a:spcPct val="70000"/>
              </a:lnSpc>
              <a:spcBef>
                <a:spcPts val="859"/>
              </a:spcBef>
              <a:spcAft>
                <a:spcPts val="0"/>
              </a:spcAft>
              <a:buSzPts val="1295"/>
              <a:buNone/>
            </a:pPr>
            <a:r>
              <a:t/>
            </a:r>
            <a:endParaRPr sz="2000"/>
          </a:p>
          <a:p>
            <a:pPr indent="-285750" lvl="0" marL="285750" rtl="0" algn="l">
              <a:lnSpc>
                <a:spcPct val="70000"/>
              </a:lnSpc>
              <a:spcBef>
                <a:spcPts val="859"/>
              </a:spcBef>
              <a:spcAft>
                <a:spcPts val="0"/>
              </a:spcAft>
              <a:buSzPts val="1295"/>
              <a:buChar char="•"/>
            </a:pPr>
            <a:r>
              <a:rPr lang="en-US"/>
              <a:t>Suggested Target</a:t>
            </a:r>
            <a:endParaRPr/>
          </a:p>
          <a:p>
            <a:pPr indent="-285750" lvl="1" marL="742950" rtl="0" algn="l">
              <a:lnSpc>
                <a:spcPct val="70000"/>
              </a:lnSpc>
              <a:spcBef>
                <a:spcPts val="859"/>
              </a:spcBef>
              <a:spcAft>
                <a:spcPts val="0"/>
              </a:spcAft>
              <a:buSzPts val="1295"/>
              <a:buChar char="•"/>
            </a:pPr>
            <a:r>
              <a:rPr lang="en-US" sz="2000"/>
              <a:t>Price Prediction  App</a:t>
            </a:r>
            <a:endParaRPr sz="2000"/>
          </a:p>
          <a:p>
            <a:pPr indent="-203516" lvl="0" marL="285750" rtl="0" algn="l">
              <a:lnSpc>
                <a:spcPct val="70000"/>
              </a:lnSpc>
              <a:spcBef>
                <a:spcPts val="859"/>
              </a:spcBef>
              <a:spcAft>
                <a:spcPts val="0"/>
              </a:spcAft>
              <a:buSzPts val="1295"/>
              <a:buNone/>
            </a:pPr>
            <a:r>
              <a:t/>
            </a:r>
            <a:endParaRPr/>
          </a:p>
          <a:p>
            <a:pPr indent="-285750" lvl="0" marL="285750" rtl="0" algn="l">
              <a:lnSpc>
                <a:spcPct val="70000"/>
              </a:lnSpc>
              <a:spcBef>
                <a:spcPts val="859"/>
              </a:spcBef>
              <a:spcAft>
                <a:spcPts val="0"/>
              </a:spcAft>
              <a:buSzPts val="1295"/>
              <a:buChar char="•"/>
            </a:pPr>
            <a:r>
              <a:rPr lang="en-US"/>
              <a:t>Actual Target – Jupyter Notebook to show Integral components of the Solution</a:t>
            </a:r>
            <a:endParaRPr/>
          </a:p>
          <a:p>
            <a:pPr indent="-285750" lvl="1" marL="742950" rtl="0" algn="l">
              <a:lnSpc>
                <a:spcPct val="70000"/>
              </a:lnSpc>
              <a:spcBef>
                <a:spcPts val="859"/>
              </a:spcBef>
              <a:spcAft>
                <a:spcPts val="0"/>
              </a:spcAft>
              <a:buSzPts val="1295"/>
              <a:buChar char="•"/>
            </a:pPr>
            <a:r>
              <a:rPr lang="en-US" sz="2000"/>
              <a:t>Demonstrate underlying abilities of possible app</a:t>
            </a:r>
            <a:endParaRPr sz="2000"/>
          </a:p>
          <a:p>
            <a:pPr indent="-221169" lvl="1" marL="742950" rtl="0" algn="l">
              <a:lnSpc>
                <a:spcPct val="70000"/>
              </a:lnSpc>
              <a:spcBef>
                <a:spcPts val="803"/>
              </a:spcBef>
              <a:spcAft>
                <a:spcPts val="0"/>
              </a:spcAft>
              <a:buSzPts val="1017"/>
              <a:buNone/>
            </a:pPr>
            <a:r>
              <a:t/>
            </a:r>
            <a:endParaRPr sz="1600"/>
          </a:p>
          <a:p>
            <a:pPr indent="-221169" lvl="1" marL="742950" rtl="0" algn="l">
              <a:lnSpc>
                <a:spcPct val="70000"/>
              </a:lnSpc>
              <a:spcBef>
                <a:spcPts val="803"/>
              </a:spcBef>
              <a:spcAft>
                <a:spcPts val="0"/>
              </a:spcAft>
              <a:buSzPts val="1017"/>
              <a:buNone/>
            </a:pPr>
            <a:r>
              <a:t/>
            </a:r>
            <a:endParaRPr sz="1600"/>
          </a:p>
          <a:p>
            <a:pPr indent="-221169" lvl="1" marL="742950" rtl="0" algn="l">
              <a:lnSpc>
                <a:spcPct val="70000"/>
              </a:lnSpc>
              <a:spcBef>
                <a:spcPts val="803"/>
              </a:spcBef>
              <a:spcAft>
                <a:spcPts val="0"/>
              </a:spcAft>
              <a:buSzPts val="1017"/>
              <a:buNone/>
            </a:pPr>
            <a:r>
              <a:t/>
            </a:r>
            <a:endParaRPr sz="1600"/>
          </a:p>
        </p:txBody>
      </p:sp>
      <p:pic>
        <p:nvPicPr>
          <p:cNvPr id="144" name="Google Shape;144;p21"/>
          <p:cNvPicPr preferRelativeResize="0"/>
          <p:nvPr/>
        </p:nvPicPr>
        <p:blipFill rotWithShape="1">
          <a:blip r:embed="rId4">
            <a:alphaModFix/>
          </a:blip>
          <a:srcRect b="0" l="33703" r="40929" t="0"/>
          <a:stretch/>
        </p:blipFill>
        <p:spPr>
          <a:xfrm>
            <a:off x="7994456" y="4705"/>
            <a:ext cx="4272094" cy="6848596"/>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48"/>
          <p:cNvSpPr txBox="1"/>
          <p:nvPr>
            <p:ph type="title"/>
          </p:nvPr>
        </p:nvSpPr>
        <p:spPr>
          <a:xfrm>
            <a:off x="0" y="0"/>
            <a:ext cx="12190413" cy="1659673"/>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800"/>
              <a:buNone/>
            </a:pPr>
            <a:r>
              <a:rPr lang="en-US"/>
              <a:t>Random Forest Regressor </a:t>
            </a:r>
            <a:br>
              <a:rPr lang="en-US"/>
            </a:br>
            <a:r>
              <a:rPr lang="en-US"/>
              <a:t>and </a:t>
            </a:r>
            <a:br>
              <a:rPr lang="en-US"/>
            </a:br>
            <a:r>
              <a:rPr lang="en-US"/>
              <a:t>Gradient Boosting Regressor</a:t>
            </a:r>
            <a:endParaRPr/>
          </a:p>
        </p:txBody>
      </p:sp>
      <p:pic>
        <p:nvPicPr>
          <p:cNvPr descr="A screenshot of a cell phone &#10; &#10;Description automatically generated" id="457" name="Google Shape;457;p48"/>
          <p:cNvPicPr preferRelativeResize="0"/>
          <p:nvPr/>
        </p:nvPicPr>
        <p:blipFill rotWithShape="1">
          <a:blip r:embed="rId3">
            <a:alphaModFix/>
          </a:blip>
          <a:srcRect b="0" l="0" r="0" t="0"/>
          <a:stretch/>
        </p:blipFill>
        <p:spPr>
          <a:xfrm>
            <a:off x="0" y="1659673"/>
            <a:ext cx="12192000" cy="491768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49"/>
          <p:cNvSpPr txBox="1"/>
          <p:nvPr>
            <p:ph type="title"/>
          </p:nvPr>
        </p:nvSpPr>
        <p:spPr>
          <a:xfrm>
            <a:off x="1141413" y="0"/>
            <a:ext cx="9906000" cy="1905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3200"/>
              <a:buFont typeface="Century Gothic"/>
              <a:buNone/>
            </a:pPr>
            <a:r>
              <a:rPr lang="en-US"/>
              <a:t>CONCLUSIONS</a:t>
            </a:r>
            <a:endParaRPr/>
          </a:p>
        </p:txBody>
      </p:sp>
      <p:sp>
        <p:nvSpPr>
          <p:cNvPr id="463" name="Google Shape;463;p49"/>
          <p:cNvSpPr txBox="1"/>
          <p:nvPr>
            <p:ph idx="1" type="body"/>
          </p:nvPr>
        </p:nvSpPr>
        <p:spPr>
          <a:xfrm>
            <a:off x="1222700" y="1432875"/>
            <a:ext cx="9906000" cy="4977900"/>
          </a:xfrm>
          <a:prstGeom prst="rect">
            <a:avLst/>
          </a:prstGeom>
          <a:noFill/>
          <a:ln>
            <a:noFill/>
          </a:ln>
        </p:spPr>
        <p:txBody>
          <a:bodyPr anchorCtr="0" anchor="ctr" bIns="45700" lIns="91425" spcFirstLastPara="1" rIns="91425" wrap="square" tIns="45700">
            <a:noAutofit/>
          </a:bodyPr>
          <a:lstStyle/>
          <a:p>
            <a:pPr indent="-285750" lvl="1" marL="742950" rtl="0" algn="l">
              <a:lnSpc>
                <a:spcPct val="100000"/>
              </a:lnSpc>
              <a:spcBef>
                <a:spcPts val="0"/>
              </a:spcBef>
              <a:spcAft>
                <a:spcPts val="0"/>
              </a:spcAft>
              <a:buSzPts val="2880"/>
              <a:buFont typeface="Noto Sans Symbols"/>
              <a:buChar char="❖"/>
            </a:pPr>
            <a:r>
              <a:rPr lang="en-US" cap="none"/>
              <a:t>Data analysis indicates that a listing’s location has a smaller impact on price compared to the vehicle’s other features, such as age and mileage, however regional trends in prices do still exist.</a:t>
            </a:r>
            <a:endParaRPr cap="none"/>
          </a:p>
          <a:p>
            <a:pPr indent="0" lvl="0" marL="914400" rtl="0" algn="l">
              <a:lnSpc>
                <a:spcPct val="100000"/>
              </a:lnSpc>
              <a:spcBef>
                <a:spcPts val="0"/>
              </a:spcBef>
              <a:spcAft>
                <a:spcPts val="0"/>
              </a:spcAft>
              <a:buSzPts val="1800"/>
              <a:buNone/>
            </a:pPr>
            <a:r>
              <a:t/>
            </a:r>
            <a:endParaRPr cap="none"/>
          </a:p>
          <a:p>
            <a:pPr indent="-285750" lvl="1" marL="742950" rtl="0" algn="l">
              <a:lnSpc>
                <a:spcPct val="100000"/>
              </a:lnSpc>
              <a:spcBef>
                <a:spcPts val="0"/>
              </a:spcBef>
              <a:spcAft>
                <a:spcPts val="0"/>
              </a:spcAft>
              <a:buSzPts val="2880"/>
              <a:buFont typeface="Noto Sans Symbols"/>
              <a:buChar char="❖"/>
            </a:pPr>
            <a:r>
              <a:rPr lang="en-US" cap="none"/>
              <a:t>The biggest regional impact on price is population and urbanization, causing the rural MidWest states to have the highest price, and the NorthEastern states the lowest price.</a:t>
            </a:r>
            <a:endParaRPr/>
          </a:p>
          <a:p>
            <a:pPr indent="0" lvl="0" marL="0" rtl="0" algn="l">
              <a:lnSpc>
                <a:spcPct val="100000"/>
              </a:lnSpc>
              <a:spcBef>
                <a:spcPts val="0"/>
              </a:spcBef>
              <a:spcAft>
                <a:spcPts val="0"/>
              </a:spcAft>
              <a:buClr>
                <a:schemeClr val="lt1"/>
              </a:buClr>
              <a:buSzPts val="2880"/>
              <a:buNone/>
            </a:pPr>
            <a:r>
              <a:t/>
            </a:r>
            <a:endParaRPr sz="1800" cap="none"/>
          </a:p>
          <a:p>
            <a:pPr indent="-285750" lvl="1" marL="742950" rtl="0" algn="l">
              <a:lnSpc>
                <a:spcPct val="100000"/>
              </a:lnSpc>
              <a:spcBef>
                <a:spcPts val="0"/>
              </a:spcBef>
              <a:spcAft>
                <a:spcPts val="0"/>
              </a:spcAft>
              <a:buSzPts val="2880"/>
              <a:buFont typeface="Noto Sans Symbols"/>
              <a:buChar char="❖"/>
            </a:pPr>
            <a:r>
              <a:rPr lang="en-US" cap="none"/>
              <a:t>Random Forest Regressor is our best performing model overall, largely thanks to the number of non-linear features causing a decrease in Linear Regression performance.</a:t>
            </a:r>
            <a:endParaRPr/>
          </a:p>
          <a:p>
            <a:pPr indent="-102870" lvl="0" marL="285750" rtl="0" algn="l">
              <a:lnSpc>
                <a:spcPct val="100000"/>
              </a:lnSpc>
              <a:spcBef>
                <a:spcPts val="0"/>
              </a:spcBef>
              <a:spcAft>
                <a:spcPts val="0"/>
              </a:spcAft>
              <a:buClr>
                <a:schemeClr val="lt1"/>
              </a:buClr>
              <a:buSzPts val="2880"/>
              <a:buFont typeface="Noto Sans Symbols"/>
              <a:buNone/>
            </a:pPr>
            <a:r>
              <a:t/>
            </a:r>
            <a:endParaRPr sz="1800" cap="none"/>
          </a:p>
          <a:p>
            <a:pPr indent="-285750" lvl="1" marL="742950" rtl="0" algn="l">
              <a:lnSpc>
                <a:spcPct val="100000"/>
              </a:lnSpc>
              <a:spcBef>
                <a:spcPts val="0"/>
              </a:spcBef>
              <a:spcAft>
                <a:spcPts val="0"/>
              </a:spcAft>
              <a:buSzPts val="2880"/>
              <a:buFont typeface="Noto Sans Symbols"/>
              <a:buChar char="❖"/>
            </a:pPr>
            <a:r>
              <a:rPr lang="en-US" cap="none"/>
              <a:t>Reducing feature dimensionality using LASSO and Ridge regularization models. Reduces the risk of model overfitting.</a:t>
            </a:r>
            <a:endParaRPr cap="none"/>
          </a:p>
          <a:p>
            <a:pPr indent="0" lvl="0" marL="0" rtl="0" algn="l">
              <a:lnSpc>
                <a:spcPct val="100000"/>
              </a:lnSpc>
              <a:spcBef>
                <a:spcPts val="0"/>
              </a:spcBef>
              <a:spcAft>
                <a:spcPts val="0"/>
              </a:spcAft>
              <a:buSzPts val="1800"/>
              <a:buNone/>
            </a:pPr>
            <a:r>
              <a:t/>
            </a:r>
            <a:endParaRPr sz="1800"/>
          </a:p>
          <a:p>
            <a:pPr indent="0" lvl="0" marL="114300" rtl="0" algn="l">
              <a:lnSpc>
                <a:spcPct val="100000"/>
              </a:lnSpc>
              <a:spcBef>
                <a:spcPts val="0"/>
              </a:spcBef>
              <a:spcAft>
                <a:spcPts val="0"/>
              </a:spcAft>
              <a:buSzPts val="1800"/>
              <a:buNone/>
            </a:pPr>
            <a:r>
              <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50"/>
          <p:cNvSpPr txBox="1"/>
          <p:nvPr>
            <p:ph type="title"/>
          </p:nvPr>
        </p:nvSpPr>
        <p:spPr>
          <a:xfrm>
            <a:off x="1141413" y="609600"/>
            <a:ext cx="9906000" cy="1905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3200"/>
              <a:buFont typeface="Century Gothic"/>
              <a:buNone/>
            </a:pPr>
            <a:r>
              <a:rPr lang="en-US"/>
              <a:t>THE NEXT STEPS</a:t>
            </a:r>
            <a:endParaRPr/>
          </a:p>
        </p:txBody>
      </p:sp>
      <p:sp>
        <p:nvSpPr>
          <p:cNvPr id="469" name="Google Shape;469;p50"/>
          <p:cNvSpPr txBox="1"/>
          <p:nvPr>
            <p:ph idx="1" type="body"/>
          </p:nvPr>
        </p:nvSpPr>
        <p:spPr>
          <a:xfrm>
            <a:off x="1222693" y="1866899"/>
            <a:ext cx="9906000" cy="31242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2880"/>
              <a:buNone/>
            </a:pPr>
            <a:r>
              <a:t/>
            </a:r>
            <a:endParaRPr sz="1800" cap="none"/>
          </a:p>
          <a:p>
            <a:pPr indent="0" lvl="0" marL="0" rtl="0" algn="l">
              <a:lnSpc>
                <a:spcPct val="100000"/>
              </a:lnSpc>
              <a:spcBef>
                <a:spcPts val="0"/>
              </a:spcBef>
              <a:spcAft>
                <a:spcPts val="0"/>
              </a:spcAft>
              <a:buSzPts val="2880"/>
              <a:buNone/>
            </a:pPr>
            <a:r>
              <a:t/>
            </a:r>
            <a:endParaRPr sz="1800" cap="none"/>
          </a:p>
          <a:p>
            <a:pPr indent="-342900" lvl="0" marL="457200" rtl="0" algn="l">
              <a:lnSpc>
                <a:spcPct val="100000"/>
              </a:lnSpc>
              <a:spcBef>
                <a:spcPts val="0"/>
              </a:spcBef>
              <a:spcAft>
                <a:spcPts val="0"/>
              </a:spcAft>
              <a:buSzPts val="1800"/>
              <a:buChar char="•"/>
            </a:pPr>
            <a:r>
              <a:rPr lang="en-US" sz="1800" cap="none"/>
              <a:t>Write individual models for each vehicle type and then use Bagging Regressor to aggregate their individual predictions (either by voting or by averaging) to form a final prediction and compare that to the universal RFR.</a:t>
            </a:r>
            <a:endParaRPr sz="1800" cap="none"/>
          </a:p>
          <a:p>
            <a:pPr indent="0" lvl="0" marL="457200" rtl="0" algn="l">
              <a:lnSpc>
                <a:spcPct val="100000"/>
              </a:lnSpc>
              <a:spcBef>
                <a:spcPts val="0"/>
              </a:spcBef>
              <a:spcAft>
                <a:spcPts val="0"/>
              </a:spcAft>
              <a:buSzPts val="1800"/>
              <a:buNone/>
            </a:pPr>
            <a:r>
              <a:t/>
            </a:r>
            <a:endParaRPr sz="1800" cap="none"/>
          </a:p>
          <a:p>
            <a:pPr indent="-342900" lvl="0" marL="457200" rtl="0" algn="l">
              <a:lnSpc>
                <a:spcPct val="100000"/>
              </a:lnSpc>
              <a:spcBef>
                <a:spcPts val="0"/>
              </a:spcBef>
              <a:spcAft>
                <a:spcPts val="0"/>
              </a:spcAft>
              <a:buSzPts val="1800"/>
              <a:buChar char="•"/>
            </a:pPr>
            <a:r>
              <a:rPr lang="en-US" sz="1800" cap="none"/>
              <a:t>Expand the data set and use it to explore seasonal price fluctuations.</a:t>
            </a:r>
            <a:endParaRPr sz="1800" cap="none"/>
          </a:p>
          <a:p>
            <a:pPr indent="0" lvl="0" marL="457200" rtl="0" algn="l">
              <a:lnSpc>
                <a:spcPct val="100000"/>
              </a:lnSpc>
              <a:spcBef>
                <a:spcPts val="0"/>
              </a:spcBef>
              <a:spcAft>
                <a:spcPts val="0"/>
              </a:spcAft>
              <a:buSzPts val="1800"/>
              <a:buNone/>
            </a:pPr>
            <a:r>
              <a:t/>
            </a:r>
            <a:endParaRPr sz="1800" cap="none"/>
          </a:p>
          <a:p>
            <a:pPr indent="-342900" lvl="0" marL="457200" rtl="0" algn="l">
              <a:lnSpc>
                <a:spcPct val="100000"/>
              </a:lnSpc>
              <a:spcBef>
                <a:spcPts val="0"/>
              </a:spcBef>
              <a:spcAft>
                <a:spcPts val="0"/>
              </a:spcAft>
              <a:buSzPts val="1800"/>
              <a:buChar char="•"/>
            </a:pPr>
            <a:r>
              <a:rPr lang="en-US" sz="1800" cap="none"/>
              <a:t>Establish and streamline a pipeline to ingest new data and integrate it into the model.</a:t>
            </a:r>
            <a:endParaRPr sz="1800" cap="none"/>
          </a:p>
          <a:p>
            <a:pPr indent="0" lvl="0" marL="114300" rtl="0" algn="l">
              <a:lnSpc>
                <a:spcPct val="100000"/>
              </a:lnSpc>
              <a:spcBef>
                <a:spcPts val="0"/>
              </a:spcBef>
              <a:spcAft>
                <a:spcPts val="0"/>
              </a:spcAft>
              <a:buSzPts val="1800"/>
              <a:buNone/>
            </a:pPr>
            <a:r>
              <a:t/>
            </a:r>
            <a:endParaRPr sz="1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51"/>
          <p:cNvSpPr txBox="1"/>
          <p:nvPr>
            <p:ph type="title"/>
          </p:nvPr>
        </p:nvSpPr>
        <p:spPr>
          <a:xfrm>
            <a:off x="1141413" y="609600"/>
            <a:ext cx="9906000" cy="1905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3200"/>
              <a:buFont typeface="Century Gothic"/>
              <a:buNone/>
            </a:pPr>
            <a:r>
              <a:rPr lang="en-US" sz="4800"/>
              <a:t>QUESTIONS?</a:t>
            </a:r>
            <a:endParaRPr sz="4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8" name="Shape 148"/>
        <p:cNvGrpSpPr/>
        <p:nvPr/>
      </p:nvGrpSpPr>
      <p:grpSpPr>
        <a:xfrm>
          <a:off x="0" y="0"/>
          <a:ext cx="0" cy="0"/>
          <a:chOff x="0" y="0"/>
          <a:chExt cx="0" cy="0"/>
        </a:xfrm>
      </p:grpSpPr>
      <p:sp>
        <p:nvSpPr>
          <p:cNvPr id="149" name="Google Shape;149;p22"/>
          <p:cNvSpPr txBox="1"/>
          <p:nvPr>
            <p:ph type="title"/>
          </p:nvPr>
        </p:nvSpPr>
        <p:spPr>
          <a:xfrm>
            <a:off x="1143001" y="589279"/>
            <a:ext cx="9905998" cy="111542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Century Gothic"/>
              <a:buNone/>
            </a:pPr>
            <a:r>
              <a:rPr lang="en-US"/>
              <a:t>ARCHITECTURE </a:t>
            </a:r>
            <a:br>
              <a:rPr lang="en-US"/>
            </a:br>
            <a:br>
              <a:rPr lang="en-US"/>
            </a:br>
            <a:r>
              <a:rPr lang="en-US" sz="2000"/>
              <a:t>DATA SCIENCE WORKFLOW</a:t>
            </a:r>
            <a:endParaRPr sz="2000"/>
          </a:p>
        </p:txBody>
      </p:sp>
      <p:grpSp>
        <p:nvGrpSpPr>
          <p:cNvPr id="150" name="Google Shape;150;p22"/>
          <p:cNvGrpSpPr/>
          <p:nvPr/>
        </p:nvGrpSpPr>
        <p:grpSpPr>
          <a:xfrm>
            <a:off x="1143001" y="1862849"/>
            <a:ext cx="9958311" cy="4273791"/>
            <a:chOff x="104472" y="83655"/>
            <a:chExt cx="9881556" cy="3878745"/>
          </a:xfrm>
        </p:grpSpPr>
        <p:sp>
          <p:nvSpPr>
            <p:cNvPr id="151" name="Google Shape;151;p22"/>
            <p:cNvSpPr/>
            <p:nvPr/>
          </p:nvSpPr>
          <p:spPr>
            <a:xfrm>
              <a:off x="7985987" y="459528"/>
              <a:ext cx="1815540" cy="1815838"/>
            </a:xfrm>
            <a:prstGeom prst="ellipse">
              <a:avLst/>
            </a:prstGeom>
            <a:gradFill>
              <a:gsLst>
                <a:gs pos="0">
                  <a:srgbClr val="C8C8B2"/>
                </a:gs>
                <a:gs pos="100000">
                  <a:srgbClr val="99997A"/>
                </a:gs>
              </a:gsLst>
              <a:lin ang="5400000" scaled="0"/>
            </a:gradFill>
            <a:ln>
              <a:noFill/>
            </a:ln>
            <a:effectLst>
              <a:outerShdw blurRad="50800" rotWithShape="0" dir="5400000" dist="38100">
                <a:srgbClr val="00000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2"/>
            <p:cNvSpPr/>
            <p:nvPr/>
          </p:nvSpPr>
          <p:spPr>
            <a:xfrm>
              <a:off x="8045893" y="520066"/>
              <a:ext cx="1694762" cy="1694760"/>
            </a:xfrm>
            <a:prstGeom prst="ellipse">
              <a:avLst/>
            </a:prstGeom>
            <a:gradFill>
              <a:gsLst>
                <a:gs pos="0">
                  <a:srgbClr val="DFD496"/>
                </a:gs>
                <a:gs pos="100000">
                  <a:srgbClr val="BAAC54"/>
                </a:gs>
              </a:gsLst>
              <a:lin ang="5400000" scaled="0"/>
            </a:gradFill>
            <a:ln>
              <a:noFill/>
            </a:ln>
            <a:effectLst>
              <a:outerShdw blurRad="50800" rotWithShape="0" dir="5400000" dist="38100">
                <a:srgbClr val="00000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2"/>
            <p:cNvSpPr txBox="1"/>
            <p:nvPr/>
          </p:nvSpPr>
          <p:spPr>
            <a:xfrm>
              <a:off x="8288416" y="762220"/>
              <a:ext cx="1210682" cy="1210452"/>
            </a:xfrm>
            <a:prstGeom prst="rect">
              <a:avLst/>
            </a:prstGeom>
            <a:noFill/>
            <a:ln>
              <a:noFill/>
            </a:ln>
          </p:spPr>
          <p:txBody>
            <a:bodyPr anchorCtr="0" anchor="ctr" bIns="16500" lIns="16500" spcFirstLastPara="1" rIns="16500" wrap="square" tIns="16500">
              <a:noAutofit/>
            </a:bodyPr>
            <a:lstStyle/>
            <a:p>
              <a:pPr indent="0" lvl="0" marL="0" marR="0" rtl="0" algn="ctr">
                <a:lnSpc>
                  <a:spcPct val="90000"/>
                </a:lnSpc>
                <a:spcBef>
                  <a:spcPts val="0"/>
                </a:spcBef>
                <a:spcAft>
                  <a:spcPts val="0"/>
                </a:spcAft>
                <a:buClr>
                  <a:schemeClr val="lt1"/>
                </a:buClr>
                <a:buSzPts val="1300"/>
                <a:buFont typeface="Century Gothic"/>
                <a:buNone/>
              </a:pPr>
              <a:r>
                <a:rPr b="1" i="0" lang="en-US" sz="1400" u="none" cap="none" strike="noStrike">
                  <a:solidFill>
                    <a:schemeClr val="lt1"/>
                  </a:solidFill>
                  <a:latin typeface="Century Gothic"/>
                  <a:ea typeface="Century Gothic"/>
                  <a:cs typeface="Century Gothic"/>
                  <a:sym typeface="Century Gothic"/>
                </a:rPr>
                <a:t>Visualizations</a:t>
              </a:r>
              <a:endParaRPr b="0" i="0" sz="1400" u="none" cap="none" strike="noStrike">
                <a:solidFill>
                  <a:srgbClr val="000000"/>
                </a:solidFill>
                <a:latin typeface="Arial"/>
                <a:ea typeface="Arial"/>
                <a:cs typeface="Arial"/>
                <a:sym typeface="Arial"/>
              </a:endParaRPr>
            </a:p>
          </p:txBody>
        </p:sp>
        <p:sp>
          <p:nvSpPr>
            <p:cNvPr id="154" name="Google Shape;154;p22"/>
            <p:cNvSpPr/>
            <p:nvPr/>
          </p:nvSpPr>
          <p:spPr>
            <a:xfrm>
              <a:off x="8045893" y="2308821"/>
              <a:ext cx="1694762" cy="995381"/>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2"/>
            <p:cNvSpPr txBox="1"/>
            <p:nvPr/>
          </p:nvSpPr>
          <p:spPr>
            <a:xfrm>
              <a:off x="8291266" y="2308821"/>
              <a:ext cx="1694762" cy="1183810"/>
            </a:xfrm>
            <a:prstGeom prst="rect">
              <a:avLst/>
            </a:prstGeom>
            <a:noFill/>
            <a:ln>
              <a:noFill/>
            </a:ln>
          </p:spPr>
          <p:txBody>
            <a:bodyPr anchorCtr="0" anchor="t" bIns="38100" lIns="38100" spcFirstLastPara="1" rIns="38100" wrap="square" tIns="38100">
              <a:noAutofit/>
            </a:bodyPr>
            <a:lstStyle/>
            <a:p>
              <a:pPr indent="-57150" lvl="1" marL="57150" marR="0" rtl="0" algn="l">
                <a:lnSpc>
                  <a:spcPct val="90000"/>
                </a:lnSpc>
                <a:spcBef>
                  <a:spcPts val="0"/>
                </a:spcBef>
                <a:spcAft>
                  <a:spcPts val="0"/>
                </a:spcAft>
                <a:buClr>
                  <a:schemeClr val="lt1"/>
                </a:buClr>
                <a:buSzPts val="800"/>
                <a:buFont typeface="Century Gothic"/>
                <a:buChar char="•"/>
              </a:pPr>
              <a:r>
                <a:rPr b="0" i="0" lang="en-US" sz="1200" u="none" cap="none" strike="noStrike">
                  <a:solidFill>
                    <a:schemeClr val="lt1"/>
                  </a:solidFill>
                  <a:latin typeface="Century Gothic"/>
                  <a:ea typeface="Century Gothic"/>
                  <a:cs typeface="Century Gothic"/>
                  <a:sym typeface="Century Gothic"/>
                </a:rPr>
                <a:t>Seaborn</a:t>
              </a:r>
              <a:endParaRPr b="0" i="0" sz="1200" u="none" cap="none" strike="noStrike">
                <a:solidFill>
                  <a:schemeClr val="lt1"/>
                </a:solidFill>
                <a:latin typeface="Century Gothic"/>
                <a:ea typeface="Century Gothic"/>
                <a:cs typeface="Century Gothic"/>
                <a:sym typeface="Century Gothic"/>
              </a:endParaRPr>
            </a:p>
            <a:p>
              <a:pPr indent="-57150" lvl="1" marL="57150" marR="0" rtl="0" algn="l">
                <a:lnSpc>
                  <a:spcPct val="90000"/>
                </a:lnSpc>
                <a:spcBef>
                  <a:spcPts val="0"/>
                </a:spcBef>
                <a:spcAft>
                  <a:spcPts val="0"/>
                </a:spcAft>
                <a:buClr>
                  <a:schemeClr val="lt1"/>
                </a:buClr>
                <a:buSzPts val="800"/>
                <a:buFont typeface="Century Gothic"/>
                <a:buChar char="•"/>
              </a:pPr>
              <a:r>
                <a:rPr b="0" i="0" lang="en-US" sz="1200" u="none" cap="none" strike="noStrike">
                  <a:solidFill>
                    <a:schemeClr val="lt1"/>
                  </a:solidFill>
                  <a:latin typeface="Century Gothic"/>
                  <a:ea typeface="Century Gothic"/>
                  <a:cs typeface="Century Gothic"/>
                  <a:sym typeface="Century Gothic"/>
                </a:rPr>
                <a:t>Matplotlib</a:t>
              </a:r>
              <a:endParaRPr b="0" i="0" sz="1200" u="none" cap="none" strike="noStrike">
                <a:solidFill>
                  <a:srgbClr val="000000"/>
                </a:solidFill>
                <a:latin typeface="Arial"/>
                <a:ea typeface="Arial"/>
                <a:cs typeface="Arial"/>
                <a:sym typeface="Arial"/>
              </a:endParaRPr>
            </a:p>
            <a:p>
              <a:pPr indent="-57150" lvl="1" marL="57150" marR="0" rtl="0" algn="l">
                <a:lnSpc>
                  <a:spcPct val="90000"/>
                </a:lnSpc>
                <a:spcBef>
                  <a:spcPts val="0"/>
                </a:spcBef>
                <a:spcAft>
                  <a:spcPts val="0"/>
                </a:spcAft>
                <a:buClr>
                  <a:schemeClr val="lt1"/>
                </a:buClr>
                <a:buSzPts val="800"/>
                <a:buFont typeface="Century Gothic"/>
                <a:buChar char="•"/>
              </a:pPr>
              <a:r>
                <a:rPr b="0" i="0" lang="en-US" sz="1200" u="none" cap="none" strike="noStrike">
                  <a:solidFill>
                    <a:schemeClr val="lt1"/>
                  </a:solidFill>
                  <a:latin typeface="Century Gothic"/>
                  <a:ea typeface="Century Gothic"/>
                  <a:cs typeface="Century Gothic"/>
                  <a:sym typeface="Century Gothic"/>
                </a:rPr>
                <a:t>YellowBrick</a:t>
              </a:r>
              <a:endParaRPr b="0" i="0" sz="1200" u="none" cap="none" strike="noStrike">
                <a:solidFill>
                  <a:schemeClr val="lt1"/>
                </a:solidFill>
                <a:latin typeface="Century Gothic"/>
                <a:ea typeface="Century Gothic"/>
                <a:cs typeface="Century Gothic"/>
                <a:sym typeface="Century Gothic"/>
              </a:endParaRPr>
            </a:p>
            <a:p>
              <a:pPr indent="-57150" lvl="1" marL="57150" marR="0" rtl="0" algn="l">
                <a:lnSpc>
                  <a:spcPct val="90000"/>
                </a:lnSpc>
                <a:spcBef>
                  <a:spcPts val="0"/>
                </a:spcBef>
                <a:spcAft>
                  <a:spcPts val="0"/>
                </a:spcAft>
                <a:buClr>
                  <a:schemeClr val="lt1"/>
                </a:buClr>
                <a:buSzPts val="800"/>
                <a:buFont typeface="Century Gothic"/>
                <a:buChar char="•"/>
              </a:pPr>
              <a:r>
                <a:rPr b="0" i="0" lang="en-US" sz="1200" u="none" cap="none" strike="noStrike">
                  <a:solidFill>
                    <a:schemeClr val="lt1"/>
                  </a:solidFill>
                  <a:latin typeface="Century Gothic"/>
                  <a:ea typeface="Century Gothic"/>
                  <a:cs typeface="Century Gothic"/>
                  <a:sym typeface="Century Gothic"/>
                </a:rPr>
                <a:t>Plotly</a:t>
              </a:r>
              <a:endParaRPr b="0" i="0" sz="1200" u="none" cap="none" strike="noStrike">
                <a:solidFill>
                  <a:schemeClr val="lt1"/>
                </a:solidFill>
                <a:latin typeface="Century Gothic"/>
                <a:ea typeface="Century Gothic"/>
                <a:cs typeface="Century Gothic"/>
                <a:sym typeface="Century Gothic"/>
              </a:endParaRPr>
            </a:p>
            <a:p>
              <a:pPr indent="-57150" lvl="1" marL="57150" marR="0" rtl="0" algn="l">
                <a:lnSpc>
                  <a:spcPct val="90000"/>
                </a:lnSpc>
                <a:spcBef>
                  <a:spcPts val="0"/>
                </a:spcBef>
                <a:spcAft>
                  <a:spcPts val="0"/>
                </a:spcAft>
                <a:buClr>
                  <a:schemeClr val="lt1"/>
                </a:buClr>
                <a:buSzPts val="800"/>
                <a:buFont typeface="Century Gothic"/>
                <a:buChar char="•"/>
              </a:pPr>
              <a:r>
                <a:rPr b="0" i="0" lang="en-US" sz="1200" u="none" cap="none" strike="noStrike">
                  <a:solidFill>
                    <a:schemeClr val="lt1"/>
                  </a:solidFill>
                  <a:latin typeface="Century Gothic"/>
                  <a:ea typeface="Century Gothic"/>
                  <a:cs typeface="Century Gothic"/>
                  <a:sym typeface="Century Gothic"/>
                </a:rPr>
                <a:t>Jupyter Widgets</a:t>
              </a:r>
              <a:endParaRPr b="0" i="0" sz="1200" u="none" cap="none" strike="noStrike">
                <a:solidFill>
                  <a:schemeClr val="lt1"/>
                </a:solidFill>
                <a:latin typeface="Century Gothic"/>
                <a:ea typeface="Century Gothic"/>
                <a:cs typeface="Century Gothic"/>
                <a:sym typeface="Century Gothic"/>
              </a:endParaRPr>
            </a:p>
          </p:txBody>
        </p:sp>
        <p:sp>
          <p:nvSpPr>
            <p:cNvPr id="156" name="Google Shape;156;p22"/>
            <p:cNvSpPr/>
            <p:nvPr/>
          </p:nvSpPr>
          <p:spPr>
            <a:xfrm rot="2700000">
              <a:off x="6108712" y="459622"/>
              <a:ext cx="1815330" cy="1815330"/>
            </a:xfrm>
            <a:prstGeom prst="teardrop">
              <a:avLst>
                <a:gd fmla="val 100000" name="adj"/>
              </a:avLst>
            </a:prstGeom>
            <a:gradFill>
              <a:gsLst>
                <a:gs pos="0">
                  <a:srgbClr val="E9C674"/>
                </a:gs>
                <a:gs pos="100000">
                  <a:srgbClr val="C89C31"/>
                </a:gs>
              </a:gsLst>
              <a:lin ang="5400000" scaled="0"/>
            </a:gradFill>
            <a:ln>
              <a:noFill/>
            </a:ln>
            <a:effectLst>
              <a:outerShdw blurRad="50800" rotWithShape="0" dir="5400000" dist="38100">
                <a:srgbClr val="00000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2"/>
            <p:cNvSpPr/>
            <p:nvPr/>
          </p:nvSpPr>
          <p:spPr>
            <a:xfrm>
              <a:off x="6170446" y="520066"/>
              <a:ext cx="1694762" cy="1694760"/>
            </a:xfrm>
            <a:prstGeom prst="ellipse">
              <a:avLst/>
            </a:prstGeom>
            <a:gradFill>
              <a:gsLst>
                <a:gs pos="0">
                  <a:srgbClr val="E9A958"/>
                </a:gs>
                <a:gs pos="100000">
                  <a:srgbClr val="B77B25"/>
                </a:gs>
              </a:gsLst>
              <a:lin ang="5400000" scaled="0"/>
            </a:gradFill>
            <a:ln>
              <a:noFill/>
            </a:ln>
            <a:effectLst>
              <a:outerShdw blurRad="50800" rotWithShape="0" dir="5400000" dist="38100">
                <a:srgbClr val="00000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2"/>
            <p:cNvSpPr txBox="1"/>
            <p:nvPr/>
          </p:nvSpPr>
          <p:spPr>
            <a:xfrm>
              <a:off x="6412003" y="762220"/>
              <a:ext cx="1210682" cy="1210452"/>
            </a:xfrm>
            <a:prstGeom prst="rect">
              <a:avLst/>
            </a:prstGeom>
            <a:noFill/>
            <a:ln>
              <a:noFill/>
            </a:ln>
          </p:spPr>
          <p:txBody>
            <a:bodyPr anchorCtr="0" anchor="ctr" bIns="16500" lIns="16500" spcFirstLastPara="1" rIns="16500" wrap="square" tIns="16500">
              <a:noAutofit/>
            </a:bodyPr>
            <a:lstStyle/>
            <a:p>
              <a:pPr indent="0" lvl="0" marL="0" marR="0" rtl="0" algn="ctr">
                <a:lnSpc>
                  <a:spcPct val="90000"/>
                </a:lnSpc>
                <a:spcBef>
                  <a:spcPts val="0"/>
                </a:spcBef>
                <a:spcAft>
                  <a:spcPts val="0"/>
                </a:spcAft>
                <a:buClr>
                  <a:schemeClr val="lt1"/>
                </a:buClr>
                <a:buSzPts val="1300"/>
                <a:buFont typeface="Century Gothic"/>
                <a:buNone/>
              </a:pPr>
              <a:r>
                <a:rPr b="1" i="0" lang="en-US" sz="1400" u="none" cap="none" strike="noStrike">
                  <a:solidFill>
                    <a:schemeClr val="lt1"/>
                  </a:solidFill>
                  <a:latin typeface="Century Gothic"/>
                  <a:ea typeface="Century Gothic"/>
                  <a:cs typeface="Century Gothic"/>
                  <a:sym typeface="Century Gothic"/>
                </a:rPr>
                <a:t>Analyses and Modeling</a:t>
              </a:r>
              <a:endParaRPr b="0" i="0" sz="1400" u="none" cap="none" strike="noStrike">
                <a:solidFill>
                  <a:srgbClr val="000000"/>
                </a:solidFill>
                <a:latin typeface="Arial"/>
                <a:ea typeface="Arial"/>
                <a:cs typeface="Arial"/>
                <a:sym typeface="Arial"/>
              </a:endParaRPr>
            </a:p>
          </p:txBody>
        </p:sp>
        <p:sp>
          <p:nvSpPr>
            <p:cNvPr id="159" name="Google Shape;159;p22"/>
            <p:cNvSpPr/>
            <p:nvPr/>
          </p:nvSpPr>
          <p:spPr>
            <a:xfrm>
              <a:off x="6170446" y="2308821"/>
              <a:ext cx="1694762" cy="995381"/>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2"/>
            <p:cNvSpPr txBox="1"/>
            <p:nvPr/>
          </p:nvSpPr>
          <p:spPr>
            <a:xfrm>
              <a:off x="6608274" y="2318716"/>
              <a:ext cx="1694762" cy="1643684"/>
            </a:xfrm>
            <a:prstGeom prst="rect">
              <a:avLst/>
            </a:prstGeom>
            <a:noFill/>
            <a:ln>
              <a:noFill/>
            </a:ln>
          </p:spPr>
          <p:txBody>
            <a:bodyPr anchorCtr="0" anchor="t" bIns="38100" lIns="38100" spcFirstLastPara="1" rIns="38100" wrap="square" tIns="38100">
              <a:noAutofit/>
            </a:bodyPr>
            <a:lstStyle/>
            <a:p>
              <a:pPr indent="-57150" lvl="1" marL="57150" marR="0" rtl="0" algn="l">
                <a:lnSpc>
                  <a:spcPct val="90000"/>
                </a:lnSpc>
                <a:spcBef>
                  <a:spcPts val="0"/>
                </a:spcBef>
                <a:spcAft>
                  <a:spcPts val="0"/>
                </a:spcAft>
                <a:buClr>
                  <a:schemeClr val="lt1"/>
                </a:buClr>
                <a:buSzPts val="800"/>
                <a:buFont typeface="Century Gothic"/>
                <a:buChar char="•"/>
              </a:pPr>
              <a:r>
                <a:rPr b="0" i="0" lang="en-US" sz="1200" u="none" cap="none" strike="noStrike">
                  <a:solidFill>
                    <a:schemeClr val="lt1"/>
                  </a:solidFill>
                  <a:latin typeface="Century Gothic"/>
                  <a:ea typeface="Century Gothic"/>
                  <a:cs typeface="Century Gothic"/>
                  <a:sym typeface="Century Gothic"/>
                </a:rPr>
                <a:t>Scikit-learn</a:t>
              </a:r>
              <a:endParaRPr b="0" i="0" sz="1200" u="none" cap="none" strike="noStrike">
                <a:solidFill>
                  <a:srgbClr val="000000"/>
                </a:solidFill>
                <a:latin typeface="Arial"/>
                <a:ea typeface="Arial"/>
                <a:cs typeface="Arial"/>
                <a:sym typeface="Arial"/>
              </a:endParaRPr>
            </a:p>
            <a:p>
              <a:pPr indent="-57150" lvl="1" marL="57150" marR="0" rtl="0" algn="l">
                <a:lnSpc>
                  <a:spcPct val="90000"/>
                </a:lnSpc>
                <a:spcBef>
                  <a:spcPts val="0"/>
                </a:spcBef>
                <a:spcAft>
                  <a:spcPts val="0"/>
                </a:spcAft>
                <a:buClr>
                  <a:schemeClr val="lt1"/>
                </a:buClr>
                <a:buSzPts val="800"/>
                <a:buFont typeface="Century Gothic"/>
                <a:buChar char="•"/>
              </a:pPr>
              <a:r>
                <a:rPr b="0" i="0" lang="en-US" sz="1200" u="none" cap="none" strike="noStrike">
                  <a:solidFill>
                    <a:schemeClr val="lt1"/>
                  </a:solidFill>
                  <a:latin typeface="Century Gothic"/>
                  <a:ea typeface="Century Gothic"/>
                  <a:cs typeface="Century Gothic"/>
                  <a:sym typeface="Century Gothic"/>
                </a:rPr>
                <a:t>Linear Regression</a:t>
              </a:r>
              <a:endParaRPr b="0" i="0" sz="1200" u="none" cap="none" strike="noStrike">
                <a:solidFill>
                  <a:srgbClr val="000000"/>
                </a:solidFill>
                <a:latin typeface="Arial"/>
                <a:ea typeface="Arial"/>
                <a:cs typeface="Arial"/>
                <a:sym typeface="Arial"/>
              </a:endParaRPr>
            </a:p>
            <a:p>
              <a:pPr indent="-57150" lvl="1" marL="57150" marR="0" rtl="0" algn="l">
                <a:lnSpc>
                  <a:spcPct val="90000"/>
                </a:lnSpc>
                <a:spcBef>
                  <a:spcPts val="0"/>
                </a:spcBef>
                <a:spcAft>
                  <a:spcPts val="0"/>
                </a:spcAft>
                <a:buClr>
                  <a:schemeClr val="lt1"/>
                </a:buClr>
                <a:buSzPts val="800"/>
                <a:buFont typeface="Century Gothic"/>
                <a:buChar char="•"/>
              </a:pPr>
              <a:r>
                <a:rPr b="0" i="0" lang="en-US" sz="1200" u="none" cap="none" strike="noStrike">
                  <a:solidFill>
                    <a:schemeClr val="lt1"/>
                  </a:solidFill>
                  <a:latin typeface="Century Gothic"/>
                  <a:ea typeface="Century Gothic"/>
                  <a:cs typeface="Century Gothic"/>
                  <a:sym typeface="Century Gothic"/>
                </a:rPr>
                <a:t>Random Forest Regressor</a:t>
              </a:r>
              <a:endParaRPr b="0" i="0" sz="1200" u="none" cap="none" strike="noStrike">
                <a:solidFill>
                  <a:srgbClr val="000000"/>
                </a:solidFill>
                <a:latin typeface="Arial"/>
                <a:ea typeface="Arial"/>
                <a:cs typeface="Arial"/>
                <a:sym typeface="Arial"/>
              </a:endParaRPr>
            </a:p>
            <a:p>
              <a:pPr indent="-57150" lvl="1" marL="57150" marR="0" rtl="0" algn="l">
                <a:lnSpc>
                  <a:spcPct val="90000"/>
                </a:lnSpc>
                <a:spcBef>
                  <a:spcPts val="0"/>
                </a:spcBef>
                <a:spcAft>
                  <a:spcPts val="0"/>
                </a:spcAft>
                <a:buClr>
                  <a:schemeClr val="lt1"/>
                </a:buClr>
                <a:buSzPts val="800"/>
                <a:buFont typeface="Century Gothic"/>
                <a:buChar char="•"/>
              </a:pPr>
              <a:r>
                <a:rPr b="0" i="0" lang="en-US" sz="1200" u="none" cap="none" strike="noStrike">
                  <a:solidFill>
                    <a:schemeClr val="lt1"/>
                  </a:solidFill>
                  <a:latin typeface="Century Gothic"/>
                  <a:ea typeface="Century Gothic"/>
                  <a:cs typeface="Century Gothic"/>
                  <a:sym typeface="Century Gothic"/>
                </a:rPr>
                <a:t>Gradient Boost Regressor</a:t>
              </a:r>
              <a:endParaRPr b="0" i="0" sz="1200" u="none" cap="none" strike="noStrike">
                <a:solidFill>
                  <a:srgbClr val="000000"/>
                </a:solidFill>
                <a:latin typeface="Arial"/>
                <a:ea typeface="Arial"/>
                <a:cs typeface="Arial"/>
                <a:sym typeface="Arial"/>
              </a:endParaRPr>
            </a:p>
            <a:p>
              <a:pPr indent="-57150" lvl="1" marL="57150" marR="0" rtl="0" algn="l">
                <a:lnSpc>
                  <a:spcPct val="90000"/>
                </a:lnSpc>
                <a:spcBef>
                  <a:spcPts val="0"/>
                </a:spcBef>
                <a:spcAft>
                  <a:spcPts val="0"/>
                </a:spcAft>
                <a:buClr>
                  <a:schemeClr val="lt1"/>
                </a:buClr>
                <a:buSzPts val="800"/>
                <a:buFont typeface="Century Gothic"/>
                <a:buChar char="•"/>
              </a:pPr>
              <a:r>
                <a:rPr b="0" i="0" lang="en-US" sz="1200" u="none" cap="none" strike="noStrike">
                  <a:solidFill>
                    <a:schemeClr val="lt1"/>
                  </a:solidFill>
                  <a:latin typeface="Century Gothic"/>
                  <a:ea typeface="Century Gothic"/>
                  <a:cs typeface="Century Gothic"/>
                  <a:sym typeface="Century Gothic"/>
                </a:rPr>
                <a:t>LASSO</a:t>
              </a:r>
              <a:endParaRPr b="0" i="0" sz="1200" u="none" cap="none" strike="noStrike">
                <a:solidFill>
                  <a:srgbClr val="000000"/>
                </a:solidFill>
                <a:latin typeface="Arial"/>
                <a:ea typeface="Arial"/>
                <a:cs typeface="Arial"/>
                <a:sym typeface="Arial"/>
              </a:endParaRPr>
            </a:p>
            <a:p>
              <a:pPr indent="-57150" lvl="1" marL="57150" marR="0" rtl="0" algn="l">
                <a:lnSpc>
                  <a:spcPct val="90000"/>
                </a:lnSpc>
                <a:spcBef>
                  <a:spcPts val="0"/>
                </a:spcBef>
                <a:spcAft>
                  <a:spcPts val="0"/>
                </a:spcAft>
                <a:buClr>
                  <a:schemeClr val="lt1"/>
                </a:buClr>
                <a:buSzPts val="800"/>
                <a:buFont typeface="Century Gothic"/>
                <a:buChar char="•"/>
              </a:pPr>
              <a:r>
                <a:rPr b="0" i="0" lang="en-US" sz="1200" u="none" cap="none" strike="noStrike">
                  <a:solidFill>
                    <a:schemeClr val="lt1"/>
                  </a:solidFill>
                  <a:latin typeface="Century Gothic"/>
                  <a:ea typeface="Century Gothic"/>
                  <a:cs typeface="Century Gothic"/>
                  <a:sym typeface="Century Gothic"/>
                </a:rPr>
                <a:t>Ridge</a:t>
              </a:r>
              <a:endParaRPr b="0" i="0" sz="1200" u="none" cap="none" strike="noStrike">
                <a:solidFill>
                  <a:srgbClr val="000000"/>
                </a:solidFill>
                <a:latin typeface="Arial"/>
                <a:ea typeface="Arial"/>
                <a:cs typeface="Arial"/>
                <a:sym typeface="Arial"/>
              </a:endParaRPr>
            </a:p>
            <a:p>
              <a:pPr indent="-57150" lvl="1" marL="57150" marR="0" rtl="0" algn="l">
                <a:lnSpc>
                  <a:spcPct val="90000"/>
                </a:lnSpc>
                <a:spcBef>
                  <a:spcPts val="0"/>
                </a:spcBef>
                <a:spcAft>
                  <a:spcPts val="0"/>
                </a:spcAft>
                <a:buClr>
                  <a:schemeClr val="lt1"/>
                </a:buClr>
                <a:buSzPts val="800"/>
                <a:buFont typeface="Century Gothic"/>
                <a:buChar char="•"/>
              </a:pPr>
              <a:r>
                <a:rPr b="0" i="0" lang="en-US" sz="1200" u="none" cap="none" strike="noStrike">
                  <a:solidFill>
                    <a:schemeClr val="lt1"/>
                  </a:solidFill>
                  <a:latin typeface="Century Gothic"/>
                  <a:ea typeface="Century Gothic"/>
                  <a:cs typeface="Century Gothic"/>
                  <a:sym typeface="Century Gothic"/>
                </a:rPr>
                <a:t>Elastic Net</a:t>
              </a:r>
              <a:endParaRPr b="0" i="0" sz="1200" u="none" cap="none" strike="noStrike">
                <a:solidFill>
                  <a:srgbClr val="000000"/>
                </a:solidFill>
                <a:latin typeface="Arial"/>
                <a:ea typeface="Arial"/>
                <a:cs typeface="Arial"/>
                <a:sym typeface="Arial"/>
              </a:endParaRPr>
            </a:p>
            <a:p>
              <a:pPr indent="-57150" lvl="1" marL="57150" marR="0" rtl="0" algn="l">
                <a:lnSpc>
                  <a:spcPct val="90000"/>
                </a:lnSpc>
                <a:spcBef>
                  <a:spcPts val="0"/>
                </a:spcBef>
                <a:spcAft>
                  <a:spcPts val="0"/>
                </a:spcAft>
                <a:buClr>
                  <a:schemeClr val="lt1"/>
                </a:buClr>
                <a:buSzPts val="800"/>
                <a:buFont typeface="Century Gothic"/>
                <a:buChar char="•"/>
              </a:pPr>
              <a:r>
                <a:rPr b="0" i="0" lang="en-US" sz="1200" u="none" cap="none" strike="noStrike">
                  <a:solidFill>
                    <a:schemeClr val="lt1"/>
                  </a:solidFill>
                  <a:latin typeface="Century Gothic"/>
                  <a:ea typeface="Century Gothic"/>
                  <a:cs typeface="Century Gothic"/>
                  <a:sym typeface="Century Gothic"/>
                </a:rPr>
                <a:t>Knearest Regressor</a:t>
              </a:r>
              <a:endParaRPr b="0" i="0" sz="1200" u="none" cap="none" strike="noStrike">
                <a:solidFill>
                  <a:srgbClr val="000000"/>
                </a:solidFill>
                <a:latin typeface="Arial"/>
                <a:ea typeface="Arial"/>
                <a:cs typeface="Arial"/>
                <a:sym typeface="Arial"/>
              </a:endParaRPr>
            </a:p>
            <a:p>
              <a:pPr indent="-57150" lvl="1" marL="57150" marR="0" rtl="0" algn="l">
                <a:lnSpc>
                  <a:spcPct val="90000"/>
                </a:lnSpc>
                <a:spcBef>
                  <a:spcPts val="0"/>
                </a:spcBef>
                <a:spcAft>
                  <a:spcPts val="0"/>
                </a:spcAft>
                <a:buClr>
                  <a:schemeClr val="lt1"/>
                </a:buClr>
                <a:buSzPts val="800"/>
                <a:buFont typeface="Century Gothic"/>
                <a:buChar char="•"/>
              </a:pPr>
              <a:r>
                <a:rPr b="0" i="0" lang="en-US" sz="1200" u="none" cap="none" strike="noStrike">
                  <a:solidFill>
                    <a:schemeClr val="lt1"/>
                  </a:solidFill>
                  <a:latin typeface="Century Gothic"/>
                  <a:ea typeface="Century Gothic"/>
                  <a:cs typeface="Century Gothic"/>
                  <a:sym typeface="Century Gothic"/>
                </a:rPr>
                <a:t>Pipeline</a:t>
              </a:r>
              <a:endParaRPr b="0" i="0" sz="1200" u="none" cap="none" strike="noStrike">
                <a:solidFill>
                  <a:srgbClr val="000000"/>
                </a:solidFill>
                <a:latin typeface="Arial"/>
                <a:ea typeface="Arial"/>
                <a:cs typeface="Arial"/>
                <a:sym typeface="Arial"/>
              </a:endParaRPr>
            </a:p>
            <a:p>
              <a:pPr indent="-57150" lvl="1" marL="57150" marR="0" rtl="0" algn="l">
                <a:lnSpc>
                  <a:spcPct val="90000"/>
                </a:lnSpc>
                <a:spcBef>
                  <a:spcPts val="0"/>
                </a:spcBef>
                <a:spcAft>
                  <a:spcPts val="0"/>
                </a:spcAft>
                <a:buClr>
                  <a:schemeClr val="lt1"/>
                </a:buClr>
                <a:buSzPts val="800"/>
                <a:buFont typeface="Century Gothic"/>
                <a:buChar char="•"/>
              </a:pPr>
              <a:r>
                <a:rPr b="0" i="0" lang="en-US" sz="1200" u="none" cap="none" strike="noStrike">
                  <a:solidFill>
                    <a:schemeClr val="lt1"/>
                  </a:solidFill>
                  <a:latin typeface="Century Gothic"/>
                  <a:ea typeface="Century Gothic"/>
                  <a:cs typeface="Century Gothic"/>
                  <a:sym typeface="Century Gothic"/>
                </a:rPr>
                <a:t>Cross Validate</a:t>
              </a:r>
              <a:br>
                <a:rPr b="0" i="0" lang="en-US" sz="1200" u="none" cap="none" strike="noStrike">
                  <a:solidFill>
                    <a:schemeClr val="lt1"/>
                  </a:solidFill>
                  <a:latin typeface="Century Gothic"/>
                  <a:ea typeface="Century Gothic"/>
                  <a:cs typeface="Century Gothic"/>
                  <a:sym typeface="Century Gothic"/>
                </a:rPr>
              </a:br>
              <a:endParaRPr b="0" i="0" sz="1200" u="none" cap="none" strike="noStrike">
                <a:solidFill>
                  <a:srgbClr val="000000"/>
                </a:solidFill>
                <a:latin typeface="Arial"/>
                <a:ea typeface="Arial"/>
                <a:cs typeface="Arial"/>
                <a:sym typeface="Arial"/>
              </a:endParaRPr>
            </a:p>
          </p:txBody>
        </p:sp>
        <p:sp>
          <p:nvSpPr>
            <p:cNvPr id="161" name="Google Shape;161;p22"/>
            <p:cNvSpPr/>
            <p:nvPr/>
          </p:nvSpPr>
          <p:spPr>
            <a:xfrm rot="2700000">
              <a:off x="4233265" y="459622"/>
              <a:ext cx="1815330" cy="1815330"/>
            </a:xfrm>
            <a:prstGeom prst="teardrop">
              <a:avLst>
                <a:gd fmla="val 100000" name="adj"/>
              </a:avLst>
            </a:prstGeom>
            <a:gradFill>
              <a:gsLst>
                <a:gs pos="0">
                  <a:srgbClr val="D38154"/>
                </a:gs>
                <a:gs pos="100000">
                  <a:srgbClr val="A05727"/>
                </a:gs>
              </a:gsLst>
              <a:lin ang="5400000" scaled="0"/>
            </a:gradFill>
            <a:ln>
              <a:noFill/>
            </a:ln>
            <a:effectLst>
              <a:outerShdw blurRad="50800" rotWithShape="0" dir="5400000" dist="38100">
                <a:srgbClr val="00000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2"/>
            <p:cNvSpPr/>
            <p:nvPr/>
          </p:nvSpPr>
          <p:spPr>
            <a:xfrm>
              <a:off x="4294033" y="520066"/>
              <a:ext cx="1694762" cy="1694760"/>
            </a:xfrm>
            <a:prstGeom prst="ellipse">
              <a:avLst/>
            </a:prstGeom>
            <a:gradFill>
              <a:gsLst>
                <a:gs pos="0">
                  <a:srgbClr val="C8C8B2"/>
                </a:gs>
                <a:gs pos="100000">
                  <a:srgbClr val="99997A"/>
                </a:gs>
              </a:gsLst>
              <a:lin ang="5400000" scaled="0"/>
            </a:gradFill>
            <a:ln>
              <a:noFill/>
            </a:ln>
            <a:effectLst>
              <a:outerShdw blurRad="50800" rotWithShape="0" dir="5400000" dist="38100">
                <a:srgbClr val="00000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2"/>
            <p:cNvSpPr txBox="1"/>
            <p:nvPr/>
          </p:nvSpPr>
          <p:spPr>
            <a:xfrm>
              <a:off x="4535589" y="762220"/>
              <a:ext cx="1210682" cy="1210452"/>
            </a:xfrm>
            <a:prstGeom prst="rect">
              <a:avLst/>
            </a:prstGeom>
            <a:noFill/>
            <a:ln>
              <a:noFill/>
            </a:ln>
          </p:spPr>
          <p:txBody>
            <a:bodyPr anchorCtr="0" anchor="ctr" bIns="16500" lIns="16500" spcFirstLastPara="1" rIns="16500" wrap="square" tIns="16500">
              <a:noAutofit/>
            </a:bodyPr>
            <a:lstStyle/>
            <a:p>
              <a:pPr indent="0" lvl="0" marL="0" marR="0" rtl="0" algn="ctr">
                <a:lnSpc>
                  <a:spcPct val="90000"/>
                </a:lnSpc>
                <a:spcBef>
                  <a:spcPts val="0"/>
                </a:spcBef>
                <a:spcAft>
                  <a:spcPts val="0"/>
                </a:spcAft>
                <a:buClr>
                  <a:schemeClr val="lt1"/>
                </a:buClr>
                <a:buSzPts val="1300"/>
                <a:buFont typeface="Century Gothic"/>
                <a:buNone/>
              </a:pPr>
              <a:r>
                <a:rPr b="1" i="0" lang="en-US" sz="1400" u="none" cap="none" strike="noStrike">
                  <a:solidFill>
                    <a:schemeClr val="lt1"/>
                  </a:solidFill>
                  <a:latin typeface="Century Gothic"/>
                  <a:ea typeface="Century Gothic"/>
                  <a:cs typeface="Century Gothic"/>
                  <a:sym typeface="Century Gothic"/>
                </a:rPr>
                <a:t>Data Wrangling</a:t>
              </a:r>
              <a:endParaRPr b="0" i="0" sz="1400" u="none" cap="none" strike="noStrike">
                <a:solidFill>
                  <a:srgbClr val="000000"/>
                </a:solidFill>
                <a:latin typeface="Arial"/>
                <a:ea typeface="Arial"/>
                <a:cs typeface="Arial"/>
                <a:sym typeface="Arial"/>
              </a:endParaRPr>
            </a:p>
          </p:txBody>
        </p:sp>
        <p:sp>
          <p:nvSpPr>
            <p:cNvPr id="164" name="Google Shape;164;p22"/>
            <p:cNvSpPr/>
            <p:nvPr/>
          </p:nvSpPr>
          <p:spPr>
            <a:xfrm>
              <a:off x="4294033" y="2308821"/>
              <a:ext cx="1694762" cy="995381"/>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2"/>
            <p:cNvSpPr txBox="1"/>
            <p:nvPr/>
          </p:nvSpPr>
          <p:spPr>
            <a:xfrm>
              <a:off x="4813150" y="2318716"/>
              <a:ext cx="1694762" cy="1183810"/>
            </a:xfrm>
            <a:prstGeom prst="rect">
              <a:avLst/>
            </a:prstGeom>
            <a:noFill/>
            <a:ln>
              <a:noFill/>
            </a:ln>
          </p:spPr>
          <p:txBody>
            <a:bodyPr anchorCtr="0" anchor="t" bIns="38100" lIns="38100" spcFirstLastPara="1" rIns="38100" wrap="square" tIns="38100">
              <a:noAutofit/>
            </a:bodyPr>
            <a:lstStyle/>
            <a:p>
              <a:pPr indent="-57150" lvl="0" marL="57150" marR="0" rtl="0" algn="l">
                <a:lnSpc>
                  <a:spcPct val="90000"/>
                </a:lnSpc>
                <a:spcBef>
                  <a:spcPts val="0"/>
                </a:spcBef>
                <a:spcAft>
                  <a:spcPts val="0"/>
                </a:spcAft>
                <a:buClr>
                  <a:schemeClr val="lt1"/>
                </a:buClr>
                <a:buSzPts val="800"/>
                <a:buFont typeface="Century Gothic"/>
                <a:buChar char="•"/>
              </a:pPr>
              <a:r>
                <a:rPr b="0" i="0" lang="en-US" sz="1200" u="none" cap="none" strike="noStrike">
                  <a:solidFill>
                    <a:schemeClr val="lt1"/>
                  </a:solidFill>
                  <a:latin typeface="Century Gothic"/>
                  <a:ea typeface="Century Gothic"/>
                  <a:cs typeface="Century Gothic"/>
                  <a:sym typeface="Century Gothic"/>
                </a:rPr>
                <a:t>Pandas</a:t>
              </a:r>
              <a:endParaRPr b="0" i="0" sz="1200" u="none" cap="none" strike="noStrike">
                <a:solidFill>
                  <a:srgbClr val="000000"/>
                </a:solidFill>
                <a:latin typeface="Arial"/>
                <a:ea typeface="Arial"/>
                <a:cs typeface="Arial"/>
                <a:sym typeface="Arial"/>
              </a:endParaRPr>
            </a:p>
            <a:p>
              <a:pPr indent="-57150" lvl="0" marL="57150" marR="0" rtl="0" algn="l">
                <a:lnSpc>
                  <a:spcPct val="90000"/>
                </a:lnSpc>
                <a:spcBef>
                  <a:spcPts val="120"/>
                </a:spcBef>
                <a:spcAft>
                  <a:spcPts val="0"/>
                </a:spcAft>
                <a:buClr>
                  <a:schemeClr val="lt1"/>
                </a:buClr>
                <a:buSzPts val="800"/>
                <a:buFont typeface="Century Gothic"/>
                <a:buChar char="•"/>
              </a:pPr>
              <a:r>
                <a:rPr b="0" i="0" lang="en-US" sz="1200" u="none" cap="none" strike="noStrike">
                  <a:solidFill>
                    <a:schemeClr val="lt1"/>
                  </a:solidFill>
                  <a:latin typeface="Century Gothic"/>
                  <a:ea typeface="Century Gothic"/>
                  <a:cs typeface="Century Gothic"/>
                  <a:sym typeface="Century Gothic"/>
                </a:rPr>
                <a:t>SQLITE 3</a:t>
              </a:r>
              <a:endParaRPr b="0" i="0" sz="1200" u="none" cap="none" strike="noStrike">
                <a:solidFill>
                  <a:srgbClr val="000000"/>
                </a:solidFill>
                <a:latin typeface="Arial"/>
                <a:ea typeface="Arial"/>
                <a:cs typeface="Arial"/>
                <a:sym typeface="Arial"/>
              </a:endParaRPr>
            </a:p>
          </p:txBody>
        </p:sp>
        <p:sp>
          <p:nvSpPr>
            <p:cNvPr id="166" name="Google Shape;166;p22"/>
            <p:cNvSpPr/>
            <p:nvPr/>
          </p:nvSpPr>
          <p:spPr>
            <a:xfrm rot="2700000">
              <a:off x="2356852" y="459622"/>
              <a:ext cx="1815330" cy="1815330"/>
            </a:xfrm>
            <a:prstGeom prst="teardrop">
              <a:avLst>
                <a:gd fmla="val 100000" name="adj"/>
              </a:avLst>
            </a:prstGeom>
            <a:gradFill>
              <a:gsLst>
                <a:gs pos="0">
                  <a:srgbClr val="DFD496"/>
                </a:gs>
                <a:gs pos="100000">
                  <a:srgbClr val="BAAC54"/>
                </a:gs>
              </a:gsLst>
              <a:lin ang="5400000" scaled="0"/>
            </a:gradFill>
            <a:ln>
              <a:noFill/>
            </a:ln>
            <a:effectLst>
              <a:outerShdw blurRad="50800" rotWithShape="0" dir="5400000" dist="38100">
                <a:srgbClr val="00000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2"/>
            <p:cNvSpPr/>
            <p:nvPr/>
          </p:nvSpPr>
          <p:spPr>
            <a:xfrm>
              <a:off x="2417619" y="520066"/>
              <a:ext cx="1694762" cy="1694760"/>
            </a:xfrm>
            <a:prstGeom prst="ellipse">
              <a:avLst/>
            </a:prstGeom>
            <a:gradFill>
              <a:gsLst>
                <a:gs pos="0">
                  <a:srgbClr val="E9C674"/>
                </a:gs>
                <a:gs pos="100000">
                  <a:srgbClr val="C89C31"/>
                </a:gs>
              </a:gsLst>
              <a:lin ang="5400000" scaled="0"/>
            </a:gradFill>
            <a:ln>
              <a:noFill/>
            </a:ln>
            <a:effectLst>
              <a:outerShdw blurRad="50800" rotWithShape="0" dir="5400000" dist="38100">
                <a:srgbClr val="00000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2"/>
            <p:cNvSpPr txBox="1"/>
            <p:nvPr/>
          </p:nvSpPr>
          <p:spPr>
            <a:xfrm>
              <a:off x="2660142" y="762220"/>
              <a:ext cx="1210682" cy="1210452"/>
            </a:xfrm>
            <a:prstGeom prst="rect">
              <a:avLst/>
            </a:prstGeom>
            <a:noFill/>
            <a:ln>
              <a:noFill/>
            </a:ln>
          </p:spPr>
          <p:txBody>
            <a:bodyPr anchorCtr="0" anchor="ctr" bIns="16500" lIns="16500" spcFirstLastPara="1" rIns="16500" wrap="square" tIns="16500">
              <a:noAutofit/>
            </a:bodyPr>
            <a:lstStyle/>
            <a:p>
              <a:pPr indent="0" lvl="0" marL="0" marR="0" rtl="0" algn="ctr">
                <a:lnSpc>
                  <a:spcPct val="90000"/>
                </a:lnSpc>
                <a:spcBef>
                  <a:spcPts val="0"/>
                </a:spcBef>
                <a:spcAft>
                  <a:spcPts val="0"/>
                </a:spcAft>
                <a:buClr>
                  <a:schemeClr val="lt1"/>
                </a:buClr>
                <a:buSzPts val="1300"/>
                <a:buFont typeface="Century Gothic"/>
                <a:buNone/>
              </a:pPr>
              <a:r>
                <a:rPr b="1" i="0" lang="en-US" sz="1400" u="none" cap="none" strike="noStrike">
                  <a:solidFill>
                    <a:schemeClr val="lt1"/>
                  </a:solidFill>
                  <a:latin typeface="Century Gothic"/>
                  <a:ea typeface="Century Gothic"/>
                  <a:cs typeface="Century Gothic"/>
                  <a:sym typeface="Century Gothic"/>
                </a:rPr>
                <a:t>Data ingestion methods varied </a:t>
              </a:r>
              <a:endParaRPr b="0" i="0" sz="1400" u="none" cap="none" strike="noStrike">
                <a:solidFill>
                  <a:srgbClr val="000000"/>
                </a:solidFill>
                <a:latin typeface="Arial"/>
                <a:ea typeface="Arial"/>
                <a:cs typeface="Arial"/>
                <a:sym typeface="Arial"/>
              </a:endParaRPr>
            </a:p>
          </p:txBody>
        </p:sp>
        <p:sp>
          <p:nvSpPr>
            <p:cNvPr id="169" name="Google Shape;169;p22"/>
            <p:cNvSpPr/>
            <p:nvPr/>
          </p:nvSpPr>
          <p:spPr>
            <a:xfrm>
              <a:off x="2417619" y="2308821"/>
              <a:ext cx="1694762" cy="995381"/>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2"/>
            <p:cNvSpPr txBox="1"/>
            <p:nvPr/>
          </p:nvSpPr>
          <p:spPr>
            <a:xfrm>
              <a:off x="2786719" y="2336591"/>
              <a:ext cx="1694762" cy="1183810"/>
            </a:xfrm>
            <a:prstGeom prst="rect">
              <a:avLst/>
            </a:prstGeom>
            <a:noFill/>
            <a:ln>
              <a:noFill/>
            </a:ln>
          </p:spPr>
          <p:txBody>
            <a:bodyPr anchorCtr="0" anchor="t" bIns="38100" lIns="38100" spcFirstLastPara="1" rIns="38100" wrap="square" tIns="38100">
              <a:noAutofit/>
            </a:bodyPr>
            <a:lstStyle/>
            <a:p>
              <a:pPr indent="-57150" lvl="0" marL="57150" marR="0" rtl="0" algn="l">
                <a:lnSpc>
                  <a:spcPct val="90000"/>
                </a:lnSpc>
                <a:spcBef>
                  <a:spcPts val="0"/>
                </a:spcBef>
                <a:spcAft>
                  <a:spcPts val="0"/>
                </a:spcAft>
                <a:buClr>
                  <a:schemeClr val="lt1"/>
                </a:buClr>
                <a:buSzPts val="800"/>
                <a:buFont typeface="Century Gothic"/>
                <a:buChar char="•"/>
              </a:pPr>
              <a:r>
                <a:rPr b="0" i="0" lang="en-US" sz="1200" u="none" cap="none" strike="noStrike">
                  <a:solidFill>
                    <a:schemeClr val="lt1"/>
                  </a:solidFill>
                  <a:latin typeface="Century Gothic"/>
                  <a:ea typeface="Century Gothic"/>
                  <a:cs typeface="Century Gothic"/>
                  <a:sym typeface="Century Gothic"/>
                </a:rPr>
                <a:t>Original Worm Storage – AWS S3</a:t>
              </a:r>
              <a:endParaRPr b="0" i="0" sz="1200" u="none" cap="none" strike="noStrike">
                <a:solidFill>
                  <a:srgbClr val="000000"/>
                </a:solidFill>
                <a:latin typeface="Arial"/>
                <a:ea typeface="Arial"/>
                <a:cs typeface="Arial"/>
                <a:sym typeface="Arial"/>
              </a:endParaRPr>
            </a:p>
            <a:p>
              <a:pPr indent="-57150" lvl="1" marL="57150" marR="0" rtl="0" algn="l">
                <a:lnSpc>
                  <a:spcPct val="90000"/>
                </a:lnSpc>
                <a:spcBef>
                  <a:spcPts val="120"/>
                </a:spcBef>
                <a:spcAft>
                  <a:spcPts val="0"/>
                </a:spcAft>
                <a:buClr>
                  <a:schemeClr val="lt1"/>
                </a:buClr>
                <a:buSzPts val="800"/>
                <a:buFont typeface="Century Gothic"/>
                <a:buChar char="•"/>
              </a:pPr>
              <a:r>
                <a:rPr b="0" i="0" lang="en-US" sz="1200" u="none" cap="none" strike="noStrike">
                  <a:solidFill>
                    <a:schemeClr val="lt1"/>
                  </a:solidFill>
                  <a:latin typeface="Century Gothic"/>
                  <a:ea typeface="Century Gothic"/>
                  <a:cs typeface="Century Gothic"/>
                  <a:sym typeface="Century Gothic"/>
                </a:rPr>
                <a:t>Current Worm Storage SQLITE</a:t>
              </a:r>
              <a:endParaRPr b="0" i="0" sz="1200" u="none" cap="none" strike="noStrike">
                <a:solidFill>
                  <a:srgbClr val="000000"/>
                </a:solidFill>
                <a:latin typeface="Arial"/>
                <a:ea typeface="Arial"/>
                <a:cs typeface="Arial"/>
                <a:sym typeface="Arial"/>
              </a:endParaRPr>
            </a:p>
            <a:p>
              <a:pPr indent="-57150" lvl="1" marL="57150" marR="0" rtl="0" algn="l">
                <a:lnSpc>
                  <a:spcPct val="90000"/>
                </a:lnSpc>
                <a:spcBef>
                  <a:spcPts val="120"/>
                </a:spcBef>
                <a:spcAft>
                  <a:spcPts val="0"/>
                </a:spcAft>
                <a:buClr>
                  <a:schemeClr val="lt1"/>
                </a:buClr>
                <a:buSzPts val="800"/>
                <a:buFont typeface="Century Gothic"/>
                <a:buChar char="•"/>
              </a:pPr>
              <a:r>
                <a:rPr b="0" i="0" lang="en-US" sz="1200" u="none" cap="none" strike="noStrike">
                  <a:solidFill>
                    <a:schemeClr val="lt1"/>
                  </a:solidFill>
                  <a:latin typeface="Century Gothic"/>
                  <a:ea typeface="Century Gothic"/>
                  <a:cs typeface="Century Gothic"/>
                  <a:sym typeface="Century Gothic"/>
                </a:rPr>
                <a:t>ease of use with  pandas and Scikit-learn was the Important Factor</a:t>
              </a:r>
              <a:endParaRPr b="0" i="0" sz="1200" u="none" cap="none" strike="noStrike">
                <a:solidFill>
                  <a:srgbClr val="000000"/>
                </a:solidFill>
                <a:latin typeface="Arial"/>
                <a:ea typeface="Arial"/>
                <a:cs typeface="Arial"/>
                <a:sym typeface="Arial"/>
              </a:endParaRPr>
            </a:p>
          </p:txBody>
        </p:sp>
        <p:sp>
          <p:nvSpPr>
            <p:cNvPr id="171" name="Google Shape;171;p22"/>
            <p:cNvSpPr/>
            <p:nvPr/>
          </p:nvSpPr>
          <p:spPr>
            <a:xfrm rot="2700000">
              <a:off x="480439" y="459622"/>
              <a:ext cx="1815330" cy="1815330"/>
            </a:xfrm>
            <a:prstGeom prst="teardrop">
              <a:avLst>
                <a:gd fmla="val 100000" name="adj"/>
              </a:avLst>
            </a:prstGeom>
            <a:gradFill>
              <a:gsLst>
                <a:gs pos="0">
                  <a:srgbClr val="E9A958"/>
                </a:gs>
                <a:gs pos="100000">
                  <a:srgbClr val="B77B25"/>
                </a:gs>
              </a:gsLst>
              <a:lin ang="5400000" scaled="0"/>
            </a:gradFill>
            <a:ln>
              <a:noFill/>
            </a:ln>
            <a:effectLst>
              <a:outerShdw blurRad="50800" rotWithShape="0" dir="5400000" dist="38100">
                <a:srgbClr val="00000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2"/>
            <p:cNvSpPr/>
            <p:nvPr/>
          </p:nvSpPr>
          <p:spPr>
            <a:xfrm>
              <a:off x="541206" y="520066"/>
              <a:ext cx="1694762" cy="1694760"/>
            </a:xfrm>
            <a:prstGeom prst="ellipse">
              <a:avLst/>
            </a:prstGeom>
            <a:gradFill>
              <a:gsLst>
                <a:gs pos="0">
                  <a:srgbClr val="D38154"/>
                </a:gs>
                <a:gs pos="100000">
                  <a:srgbClr val="A05727"/>
                </a:gs>
              </a:gsLst>
              <a:lin ang="5400000" scaled="0"/>
            </a:gradFill>
            <a:ln>
              <a:noFill/>
            </a:ln>
            <a:effectLst>
              <a:outerShdw blurRad="50800" rotWithShape="0" dir="5400000" dist="38100">
                <a:srgbClr val="00000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2"/>
            <p:cNvSpPr txBox="1"/>
            <p:nvPr/>
          </p:nvSpPr>
          <p:spPr>
            <a:xfrm>
              <a:off x="783729" y="762220"/>
              <a:ext cx="1210682" cy="1210452"/>
            </a:xfrm>
            <a:prstGeom prst="rect">
              <a:avLst/>
            </a:prstGeom>
            <a:noFill/>
            <a:ln>
              <a:noFill/>
            </a:ln>
          </p:spPr>
          <p:txBody>
            <a:bodyPr anchorCtr="0" anchor="ctr" bIns="16500" lIns="16500" spcFirstLastPara="1" rIns="16500" wrap="square" tIns="16500">
              <a:noAutofit/>
            </a:bodyPr>
            <a:lstStyle/>
            <a:p>
              <a:pPr indent="0" lvl="0" marL="0" marR="0" rtl="0" algn="ctr">
                <a:lnSpc>
                  <a:spcPct val="90000"/>
                </a:lnSpc>
                <a:spcBef>
                  <a:spcPts val="0"/>
                </a:spcBef>
                <a:spcAft>
                  <a:spcPts val="0"/>
                </a:spcAft>
                <a:buClr>
                  <a:schemeClr val="lt1"/>
                </a:buClr>
                <a:buSzPts val="1300"/>
                <a:buFont typeface="Century Gothic"/>
                <a:buNone/>
              </a:pPr>
              <a:r>
                <a:rPr b="1" i="0" lang="en-US" sz="1400" u="none" cap="none" strike="noStrike">
                  <a:solidFill>
                    <a:schemeClr val="lt1"/>
                  </a:solidFill>
                  <a:latin typeface="Century Gothic"/>
                  <a:ea typeface="Century Gothic"/>
                  <a:cs typeface="Century Gothic"/>
                  <a:sym typeface="Century Gothic"/>
                </a:rPr>
                <a:t>Pre-Trimmed Dataset from Market Check API</a:t>
              </a:r>
              <a:endParaRPr b="0" i="0" sz="1400" u="none" cap="none" strike="noStrike">
                <a:solidFill>
                  <a:srgbClr val="000000"/>
                </a:solidFill>
                <a:latin typeface="Arial"/>
                <a:ea typeface="Arial"/>
                <a:cs typeface="Arial"/>
                <a:sym typeface="Arial"/>
              </a:endParaRPr>
            </a:p>
          </p:txBody>
        </p:sp>
        <p:sp>
          <p:nvSpPr>
            <p:cNvPr id="174" name="Google Shape;174;p22"/>
            <p:cNvSpPr/>
            <p:nvPr/>
          </p:nvSpPr>
          <p:spPr>
            <a:xfrm>
              <a:off x="541206" y="2308821"/>
              <a:ext cx="1694762" cy="995381"/>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2"/>
            <p:cNvSpPr txBox="1"/>
            <p:nvPr/>
          </p:nvSpPr>
          <p:spPr>
            <a:xfrm>
              <a:off x="845061" y="2350487"/>
              <a:ext cx="1694762" cy="1183810"/>
            </a:xfrm>
            <a:prstGeom prst="rect">
              <a:avLst/>
            </a:prstGeom>
            <a:noFill/>
            <a:ln>
              <a:noFill/>
            </a:ln>
          </p:spPr>
          <p:txBody>
            <a:bodyPr anchorCtr="0" anchor="t" bIns="38100" lIns="38100" spcFirstLastPara="1" rIns="38100" wrap="square" tIns="38100">
              <a:noAutofit/>
            </a:bodyPr>
            <a:lstStyle/>
            <a:p>
              <a:pPr indent="-57150" lvl="0" marL="57150" marR="0" rtl="0" algn="l">
                <a:lnSpc>
                  <a:spcPct val="90000"/>
                </a:lnSpc>
                <a:spcBef>
                  <a:spcPts val="0"/>
                </a:spcBef>
                <a:spcAft>
                  <a:spcPts val="0"/>
                </a:spcAft>
                <a:buClr>
                  <a:schemeClr val="lt1"/>
                </a:buClr>
                <a:buSzPts val="800"/>
                <a:buFont typeface="Century Gothic"/>
                <a:buChar char="•"/>
              </a:pPr>
              <a:r>
                <a:rPr b="0" i="0" lang="en-US" sz="1200" u="none" cap="none" strike="noStrike">
                  <a:solidFill>
                    <a:schemeClr val="lt1"/>
                  </a:solidFill>
                  <a:latin typeface="Century Gothic"/>
                  <a:ea typeface="Century Gothic"/>
                  <a:cs typeface="Century Gothic"/>
                  <a:sym typeface="Century Gothic"/>
                </a:rPr>
                <a:t>Given to us upon request</a:t>
              </a:r>
              <a:endParaRPr b="0" i="0" sz="1200" u="none" cap="none" strike="noStrik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9" name="Shape 179"/>
        <p:cNvGrpSpPr/>
        <p:nvPr/>
      </p:nvGrpSpPr>
      <p:grpSpPr>
        <a:xfrm>
          <a:off x="0" y="0"/>
          <a:ext cx="0" cy="0"/>
          <a:chOff x="0" y="0"/>
          <a:chExt cx="0" cy="0"/>
        </a:xfrm>
      </p:grpSpPr>
      <p:sp>
        <p:nvSpPr>
          <p:cNvPr id="180" name="Google Shape;180;p23"/>
          <p:cNvSpPr txBox="1"/>
          <p:nvPr>
            <p:ph type="title"/>
          </p:nvPr>
        </p:nvSpPr>
        <p:spPr>
          <a:xfrm>
            <a:off x="643191" y="609600"/>
            <a:ext cx="6573685" cy="80264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3200"/>
              <a:buFont typeface="Century Gothic"/>
              <a:buNone/>
            </a:pPr>
            <a:r>
              <a:rPr lang="en-US"/>
              <a:t>DATA SOURCES</a:t>
            </a:r>
            <a:endParaRPr/>
          </a:p>
        </p:txBody>
      </p:sp>
      <p:sp>
        <p:nvSpPr>
          <p:cNvPr id="181" name="Google Shape;181;p23"/>
          <p:cNvSpPr txBox="1"/>
          <p:nvPr>
            <p:ph idx="1" type="body"/>
          </p:nvPr>
        </p:nvSpPr>
        <p:spPr>
          <a:xfrm>
            <a:off x="643191" y="1463665"/>
            <a:ext cx="7566000" cy="4836300"/>
          </a:xfrm>
          <a:prstGeom prst="rect">
            <a:avLst/>
          </a:prstGeom>
          <a:noFill/>
          <a:ln>
            <a:noFill/>
          </a:ln>
        </p:spPr>
        <p:txBody>
          <a:bodyPr anchorCtr="0" anchor="t" bIns="45700" lIns="91425" spcFirstLastPara="1" rIns="91425" wrap="square" tIns="45700">
            <a:noAutofit/>
          </a:bodyPr>
          <a:lstStyle/>
          <a:p>
            <a:pPr indent="-285750" lvl="0" marL="285750" rtl="0" algn="l">
              <a:lnSpc>
                <a:spcPct val="90000"/>
              </a:lnSpc>
              <a:spcBef>
                <a:spcPts val="0"/>
              </a:spcBef>
              <a:spcAft>
                <a:spcPts val="0"/>
              </a:spcAft>
              <a:buSzPts val="1500"/>
              <a:buChar char="•"/>
            </a:pPr>
            <a:r>
              <a:rPr b="1" lang="en-US"/>
              <a:t>Marketcheck </a:t>
            </a:r>
            <a:r>
              <a:rPr lang="en-US"/>
              <a:t>API provides access to New, Used and Certified cars inventory for all car dealers in USA and Canada</a:t>
            </a:r>
            <a:endParaRPr/>
          </a:p>
          <a:p>
            <a:pPr indent="0" lvl="0" marL="0" rtl="0" algn="l">
              <a:lnSpc>
                <a:spcPct val="90000"/>
              </a:lnSpc>
              <a:spcBef>
                <a:spcPts val="0"/>
              </a:spcBef>
              <a:spcAft>
                <a:spcPts val="0"/>
              </a:spcAft>
              <a:buSzPts val="1500"/>
              <a:buNone/>
            </a:pPr>
            <a:r>
              <a:t/>
            </a:r>
            <a:endParaRPr/>
          </a:p>
          <a:p>
            <a:pPr indent="-285750" lvl="1" marL="742950" rtl="0" algn="l">
              <a:lnSpc>
                <a:spcPct val="90000"/>
              </a:lnSpc>
              <a:spcBef>
                <a:spcPts val="900"/>
              </a:spcBef>
              <a:spcAft>
                <a:spcPts val="0"/>
              </a:spcAft>
              <a:buSzPts val="1500"/>
              <a:buChar char="•"/>
            </a:pPr>
            <a:r>
              <a:rPr lang="en-US" sz="2000"/>
              <a:t>Inventories include new, used &amp; certified listings gathered from over 52k dealerships across the US and Canada</a:t>
            </a:r>
            <a:endParaRPr/>
          </a:p>
          <a:p>
            <a:pPr indent="0" lvl="1" marL="457200" rtl="0" algn="l">
              <a:lnSpc>
                <a:spcPct val="90000"/>
              </a:lnSpc>
              <a:spcBef>
                <a:spcPts val="900"/>
              </a:spcBef>
              <a:spcAft>
                <a:spcPts val="0"/>
              </a:spcAft>
              <a:buSzPts val="1500"/>
              <a:buNone/>
            </a:pPr>
            <a:r>
              <a:t/>
            </a:r>
            <a:endParaRPr sz="2000"/>
          </a:p>
          <a:p>
            <a:pPr indent="-285750" lvl="1" marL="742950" rtl="0" algn="l">
              <a:lnSpc>
                <a:spcPct val="90000"/>
              </a:lnSpc>
              <a:spcBef>
                <a:spcPts val="900"/>
              </a:spcBef>
              <a:spcAft>
                <a:spcPts val="0"/>
              </a:spcAft>
              <a:buSzPts val="1500"/>
              <a:buChar char="•"/>
            </a:pPr>
            <a:r>
              <a:rPr lang="en-US" sz="2000"/>
              <a:t>On an average There are about 6.2M searchable listings (about 2.2M unique VINs) for Used &amp; Certified cars from all over USA. Data includes car features like make, model, trim, color, mileage, Year and so on</a:t>
            </a:r>
            <a:endParaRPr/>
          </a:p>
          <a:p>
            <a:pPr indent="-190500" lvl="1" marL="742950" rtl="0" algn="l">
              <a:lnSpc>
                <a:spcPct val="90000"/>
              </a:lnSpc>
              <a:spcBef>
                <a:spcPts val="900"/>
              </a:spcBef>
              <a:spcAft>
                <a:spcPts val="0"/>
              </a:spcAft>
              <a:buSzPts val="1500"/>
              <a:buNone/>
            </a:pPr>
            <a:r>
              <a:t/>
            </a:r>
            <a:endParaRPr sz="2000"/>
          </a:p>
          <a:p>
            <a:pPr indent="-285750" lvl="1" marL="742950" rtl="0" algn="l">
              <a:lnSpc>
                <a:spcPct val="90000"/>
              </a:lnSpc>
              <a:spcBef>
                <a:spcPts val="900"/>
              </a:spcBef>
              <a:spcAft>
                <a:spcPts val="0"/>
              </a:spcAft>
              <a:buSzPts val="1500"/>
              <a:buChar char="•"/>
            </a:pPr>
            <a:r>
              <a:rPr lang="en-US" sz="2000"/>
              <a:t>The active inventory set available on target websites is refreshed once every 24 hours. All websites are tracked for changes to the inventory and only those listings that have changes published are crawled afresh</a:t>
            </a:r>
            <a:endParaRPr/>
          </a:p>
          <a:p>
            <a:pPr indent="-190500" lvl="1" marL="742950" rtl="0" algn="l">
              <a:lnSpc>
                <a:spcPct val="90000"/>
              </a:lnSpc>
              <a:spcBef>
                <a:spcPts val="900"/>
              </a:spcBef>
              <a:spcAft>
                <a:spcPts val="0"/>
              </a:spcAft>
              <a:buSzPts val="1500"/>
              <a:buNone/>
            </a:pPr>
            <a:r>
              <a:t/>
            </a:r>
            <a:endParaRPr sz="2000"/>
          </a:p>
          <a:p>
            <a:pPr indent="-190500" lvl="0" marL="285750" rtl="0" algn="l">
              <a:lnSpc>
                <a:spcPct val="90000"/>
              </a:lnSpc>
              <a:spcBef>
                <a:spcPts val="900"/>
              </a:spcBef>
              <a:spcAft>
                <a:spcPts val="0"/>
              </a:spcAft>
              <a:buSzPts val="1500"/>
              <a:buNone/>
            </a:pPr>
            <a:r>
              <a:t/>
            </a:r>
            <a:endParaRPr/>
          </a:p>
        </p:txBody>
      </p:sp>
      <p:pic>
        <p:nvPicPr>
          <p:cNvPr id="182" name="Google Shape;182;p23"/>
          <p:cNvPicPr preferRelativeResize="0"/>
          <p:nvPr/>
        </p:nvPicPr>
        <p:blipFill rotWithShape="1">
          <a:blip r:embed="rId4">
            <a:alphaModFix/>
          </a:blip>
          <a:srcRect b="0" l="0" r="0" t="0"/>
          <a:stretch/>
        </p:blipFill>
        <p:spPr>
          <a:xfrm>
            <a:off x="8414881" y="2514600"/>
            <a:ext cx="3429000" cy="1841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6" name="Shape 186"/>
        <p:cNvGrpSpPr/>
        <p:nvPr/>
      </p:nvGrpSpPr>
      <p:grpSpPr>
        <a:xfrm>
          <a:off x="0" y="0"/>
          <a:ext cx="0" cy="0"/>
          <a:chOff x="0" y="0"/>
          <a:chExt cx="0" cy="0"/>
        </a:xfrm>
      </p:grpSpPr>
      <p:sp>
        <p:nvSpPr>
          <p:cNvPr id="187" name="Google Shape;187;p24"/>
          <p:cNvSpPr txBox="1"/>
          <p:nvPr>
            <p:ph type="title"/>
          </p:nvPr>
        </p:nvSpPr>
        <p:spPr>
          <a:xfrm>
            <a:off x="669851" y="1430179"/>
            <a:ext cx="3029313" cy="3675908"/>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4000"/>
              <a:buFont typeface="Century Gothic"/>
              <a:buNone/>
            </a:pPr>
            <a:r>
              <a:rPr lang="en-US"/>
              <a:t>DATA SOURCES</a:t>
            </a:r>
            <a:endParaRPr/>
          </a:p>
        </p:txBody>
      </p:sp>
      <p:sp>
        <p:nvSpPr>
          <p:cNvPr id="188" name="Google Shape;188;p24"/>
          <p:cNvSpPr/>
          <p:nvPr/>
        </p:nvSpPr>
        <p:spPr>
          <a:xfrm>
            <a:off x="4059934" y="0"/>
            <a:ext cx="8132066"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cxnSp>
        <p:nvCxnSpPr>
          <p:cNvPr id="189" name="Google Shape;189;p24"/>
          <p:cNvCxnSpPr/>
          <p:nvPr/>
        </p:nvCxnSpPr>
        <p:spPr>
          <a:xfrm>
            <a:off x="4069971" y="0"/>
            <a:ext cx="0" cy="6858000"/>
          </a:xfrm>
          <a:prstGeom prst="straightConnector1">
            <a:avLst/>
          </a:prstGeom>
          <a:solidFill>
            <a:srgbClr val="FFFFFF"/>
          </a:solidFill>
          <a:ln cap="flat" cmpd="sng" w="38100">
            <a:solidFill>
              <a:srgbClr val="363D46"/>
            </a:solidFill>
            <a:prstDash val="solid"/>
            <a:miter lim="800000"/>
            <a:headEnd len="sm" w="sm" type="none"/>
            <a:tailEnd len="sm" w="sm" type="none"/>
          </a:ln>
        </p:spPr>
      </p:cxnSp>
      <p:sp>
        <p:nvSpPr>
          <p:cNvPr id="190" name="Google Shape;190;p24"/>
          <p:cNvSpPr/>
          <p:nvPr/>
        </p:nvSpPr>
        <p:spPr>
          <a:xfrm flipH="1" rot="5400000">
            <a:off x="894952" y="3195797"/>
            <a:ext cx="6858000" cy="466406"/>
          </a:xfrm>
          <a:prstGeom prst="rect">
            <a:avLst/>
          </a:prstGeom>
          <a:gradFill>
            <a:gsLst>
              <a:gs pos="0">
                <a:srgbClr val="363D46">
                  <a:alpha val="0"/>
                </a:srgbClr>
              </a:gs>
              <a:gs pos="100000">
                <a:srgbClr val="282D34"/>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grpSp>
        <p:nvGrpSpPr>
          <p:cNvPr id="191" name="Google Shape;191;p24"/>
          <p:cNvGrpSpPr/>
          <p:nvPr/>
        </p:nvGrpSpPr>
        <p:grpSpPr>
          <a:xfrm>
            <a:off x="5054375" y="969963"/>
            <a:ext cx="6467774" cy="5267045"/>
            <a:chOff x="0" y="4764"/>
            <a:chExt cx="6467774" cy="5267045"/>
          </a:xfrm>
        </p:grpSpPr>
        <p:sp>
          <p:nvSpPr>
            <p:cNvPr id="192" name="Google Shape;192;p24"/>
            <p:cNvSpPr/>
            <p:nvPr/>
          </p:nvSpPr>
          <p:spPr>
            <a:xfrm>
              <a:off x="0" y="4764"/>
              <a:ext cx="6467774" cy="1108851"/>
            </a:xfrm>
            <a:prstGeom prst="roundRect">
              <a:avLst>
                <a:gd fmla="val 10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4"/>
            <p:cNvSpPr/>
            <p:nvPr/>
          </p:nvSpPr>
          <p:spPr>
            <a:xfrm>
              <a:off x="335427" y="254255"/>
              <a:ext cx="609868" cy="609868"/>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4"/>
            <p:cNvSpPr/>
            <p:nvPr/>
          </p:nvSpPr>
          <p:spPr>
            <a:xfrm>
              <a:off x="1280723" y="4764"/>
              <a:ext cx="2910498" cy="1108851"/>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4"/>
            <p:cNvSpPr txBox="1"/>
            <p:nvPr/>
          </p:nvSpPr>
          <p:spPr>
            <a:xfrm>
              <a:off x="1280723" y="4764"/>
              <a:ext cx="2910498" cy="1108851"/>
            </a:xfrm>
            <a:prstGeom prst="rect">
              <a:avLst/>
            </a:prstGeom>
            <a:noFill/>
            <a:ln>
              <a:noFill/>
            </a:ln>
          </p:spPr>
          <p:txBody>
            <a:bodyPr anchorCtr="0" anchor="ctr" bIns="117350" lIns="117350" spcFirstLastPara="1" rIns="117350" wrap="square" tIns="117350">
              <a:noAutofit/>
            </a:bodyPr>
            <a:lstStyle/>
            <a:p>
              <a:pPr indent="0" lvl="0" marL="0" marR="0" rtl="0" algn="l">
                <a:lnSpc>
                  <a:spcPct val="90000"/>
                </a:lnSpc>
                <a:spcBef>
                  <a:spcPts val="0"/>
                </a:spcBef>
                <a:spcAft>
                  <a:spcPts val="0"/>
                </a:spcAft>
                <a:buClr>
                  <a:schemeClr val="lt1"/>
                </a:buClr>
                <a:buSzPts val="2200"/>
                <a:buFont typeface="Century Gothic"/>
                <a:buNone/>
              </a:pPr>
              <a:r>
                <a:rPr b="0" i="0" lang="en-US" sz="2200" u="none" cap="none" strike="noStrike">
                  <a:solidFill>
                    <a:schemeClr val="lt1"/>
                  </a:solidFill>
                  <a:latin typeface="Century Gothic"/>
                  <a:ea typeface="Century Gothic"/>
                  <a:cs typeface="Century Gothic"/>
                  <a:sym typeface="Century Gothic"/>
                </a:rPr>
                <a:t>Regions</a:t>
              </a:r>
              <a:endParaRPr b="0" i="0" sz="1400" u="none" cap="none" strike="noStrike">
                <a:solidFill>
                  <a:srgbClr val="000000"/>
                </a:solidFill>
                <a:latin typeface="Arial"/>
                <a:ea typeface="Arial"/>
                <a:cs typeface="Arial"/>
                <a:sym typeface="Arial"/>
              </a:endParaRPr>
            </a:p>
          </p:txBody>
        </p:sp>
        <p:sp>
          <p:nvSpPr>
            <p:cNvPr id="196" name="Google Shape;196;p24"/>
            <p:cNvSpPr/>
            <p:nvPr/>
          </p:nvSpPr>
          <p:spPr>
            <a:xfrm>
              <a:off x="4191222" y="4764"/>
              <a:ext cx="2275299" cy="1108851"/>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24"/>
            <p:cNvSpPr txBox="1"/>
            <p:nvPr/>
          </p:nvSpPr>
          <p:spPr>
            <a:xfrm>
              <a:off x="4059602" y="75877"/>
              <a:ext cx="2275299" cy="1029214"/>
            </a:xfrm>
            <a:prstGeom prst="rect">
              <a:avLst/>
            </a:prstGeom>
            <a:noFill/>
            <a:ln>
              <a:noFill/>
            </a:ln>
          </p:spPr>
          <p:txBody>
            <a:bodyPr anchorCtr="0" anchor="ctr" bIns="117350" lIns="117350" spcFirstLastPara="1" rIns="117350" wrap="square" tIns="117350">
              <a:noAutofit/>
            </a:bodyPr>
            <a:lstStyle/>
            <a:p>
              <a:pPr indent="0" lvl="0" marL="0" marR="0" rtl="0" algn="l">
                <a:lnSpc>
                  <a:spcPct val="90000"/>
                </a:lnSpc>
                <a:spcBef>
                  <a:spcPts val="0"/>
                </a:spcBef>
                <a:spcAft>
                  <a:spcPts val="0"/>
                </a:spcAft>
                <a:buClr>
                  <a:schemeClr val="lt1"/>
                </a:buClr>
                <a:buSzPts val="1100"/>
                <a:buFont typeface="Century Gothic"/>
                <a:buNone/>
              </a:pPr>
              <a:r>
                <a:rPr b="0" i="0" lang="en-US" sz="1200" u="none" cap="none" strike="noStrike">
                  <a:solidFill>
                    <a:schemeClr val="lt1"/>
                  </a:solidFill>
                  <a:latin typeface="Century Gothic"/>
                  <a:ea typeface="Century Gothic"/>
                  <a:cs typeface="Century Gothic"/>
                  <a:sym typeface="Century Gothic"/>
                </a:rPr>
                <a:t>Loose Boundaries:</a:t>
              </a:r>
              <a:endParaRPr/>
            </a:p>
            <a:p>
              <a:pPr indent="0" lvl="0" marL="0" marR="0" rtl="0" algn="l">
                <a:lnSpc>
                  <a:spcPct val="90000"/>
                </a:lnSpc>
                <a:spcBef>
                  <a:spcPts val="0"/>
                </a:spcBef>
                <a:spcAft>
                  <a:spcPts val="0"/>
                </a:spcAft>
                <a:buClr>
                  <a:schemeClr val="lt1"/>
                </a:buClr>
                <a:buSzPts val="1100"/>
                <a:buFont typeface="Century Gothic"/>
                <a:buNone/>
              </a:pPr>
              <a:r>
                <a:t/>
              </a:r>
              <a:endParaRPr b="0" i="0" sz="1200" u="none" cap="none" strike="noStrike">
                <a:solidFill>
                  <a:schemeClr val="lt1"/>
                </a:solidFill>
                <a:latin typeface="Century Gothic"/>
                <a:ea typeface="Century Gothic"/>
                <a:cs typeface="Century Gothic"/>
                <a:sym typeface="Century Gothic"/>
              </a:endParaRPr>
            </a:p>
            <a:p>
              <a:pPr indent="0" lvl="0" marL="0" marR="0" rtl="0" algn="l">
                <a:lnSpc>
                  <a:spcPct val="90000"/>
                </a:lnSpc>
                <a:spcBef>
                  <a:spcPts val="0"/>
                </a:spcBef>
                <a:spcAft>
                  <a:spcPts val="0"/>
                </a:spcAft>
                <a:buClr>
                  <a:schemeClr val="lt1"/>
                </a:buClr>
                <a:buSzPts val="1100"/>
                <a:buFont typeface="Century Gothic"/>
                <a:buNone/>
              </a:pPr>
              <a:r>
                <a:rPr b="0" i="0" lang="en-US" sz="1200" u="none" cap="none" strike="noStrike">
                  <a:solidFill>
                    <a:schemeClr val="lt1"/>
                  </a:solidFill>
                  <a:latin typeface="Century Gothic"/>
                  <a:ea typeface="Century Gothic"/>
                  <a:cs typeface="Century Gothic"/>
                  <a:sym typeface="Century Gothic"/>
                </a:rPr>
                <a:t>Based on Weather and Geographic Location</a:t>
              </a:r>
              <a:endParaRPr b="0" i="0" sz="1200" u="none" cap="none" strike="noStrike">
                <a:solidFill>
                  <a:srgbClr val="000000"/>
                </a:solidFill>
                <a:latin typeface="Arial"/>
                <a:ea typeface="Arial"/>
                <a:cs typeface="Arial"/>
                <a:sym typeface="Arial"/>
              </a:endParaRPr>
            </a:p>
          </p:txBody>
        </p:sp>
        <p:sp>
          <p:nvSpPr>
            <p:cNvPr id="198" name="Google Shape;198;p24"/>
            <p:cNvSpPr/>
            <p:nvPr/>
          </p:nvSpPr>
          <p:spPr>
            <a:xfrm>
              <a:off x="0" y="1390829"/>
              <a:ext cx="6467774" cy="1108851"/>
            </a:xfrm>
            <a:prstGeom prst="roundRect">
              <a:avLst>
                <a:gd fmla="val 10000" name="adj"/>
              </a:avLst>
            </a:prstGeom>
            <a:solidFill>
              <a:srgbClr val="DACE8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24"/>
            <p:cNvSpPr/>
            <p:nvPr/>
          </p:nvSpPr>
          <p:spPr>
            <a:xfrm>
              <a:off x="335427" y="1640320"/>
              <a:ext cx="609868" cy="609868"/>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4"/>
            <p:cNvSpPr/>
            <p:nvPr/>
          </p:nvSpPr>
          <p:spPr>
            <a:xfrm>
              <a:off x="1280723" y="1390829"/>
              <a:ext cx="5185798" cy="1108851"/>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4"/>
            <p:cNvSpPr txBox="1"/>
            <p:nvPr/>
          </p:nvSpPr>
          <p:spPr>
            <a:xfrm>
              <a:off x="1280723" y="1390829"/>
              <a:ext cx="5185798" cy="1108851"/>
            </a:xfrm>
            <a:prstGeom prst="rect">
              <a:avLst/>
            </a:prstGeom>
            <a:noFill/>
            <a:ln>
              <a:noFill/>
            </a:ln>
          </p:spPr>
          <p:txBody>
            <a:bodyPr anchorCtr="0" anchor="ctr" bIns="117350" lIns="117350" spcFirstLastPara="1" rIns="117350" wrap="square" tIns="117350">
              <a:noAutofit/>
            </a:bodyPr>
            <a:lstStyle/>
            <a:p>
              <a:pPr indent="0" lvl="0" marL="0" marR="0" rtl="0" algn="l">
                <a:lnSpc>
                  <a:spcPct val="90000"/>
                </a:lnSpc>
                <a:spcBef>
                  <a:spcPts val="0"/>
                </a:spcBef>
                <a:spcAft>
                  <a:spcPts val="0"/>
                </a:spcAft>
                <a:buClr>
                  <a:schemeClr val="lt1"/>
                </a:buClr>
                <a:buSzPts val="2200"/>
                <a:buFont typeface="Century Gothic"/>
                <a:buNone/>
              </a:pPr>
              <a:r>
                <a:rPr b="0" i="0" lang="en-US" sz="2200" u="none" cap="none" strike="noStrike">
                  <a:solidFill>
                    <a:schemeClr val="lt1"/>
                  </a:solidFill>
                  <a:latin typeface="Century Gothic"/>
                  <a:ea typeface="Century Gothic"/>
                  <a:cs typeface="Century Gothic"/>
                  <a:sym typeface="Century Gothic"/>
                </a:rPr>
                <a:t>Age</a:t>
              </a:r>
              <a:endParaRPr b="0" i="0" sz="1400" u="none" cap="none" strike="noStrike">
                <a:solidFill>
                  <a:srgbClr val="000000"/>
                </a:solidFill>
                <a:latin typeface="Arial"/>
                <a:ea typeface="Arial"/>
                <a:cs typeface="Arial"/>
                <a:sym typeface="Arial"/>
              </a:endParaRPr>
            </a:p>
          </p:txBody>
        </p:sp>
        <p:sp>
          <p:nvSpPr>
            <p:cNvPr id="202" name="Google Shape;202;p24"/>
            <p:cNvSpPr/>
            <p:nvPr/>
          </p:nvSpPr>
          <p:spPr>
            <a:xfrm>
              <a:off x="0" y="2776893"/>
              <a:ext cx="6467774" cy="1108851"/>
            </a:xfrm>
            <a:prstGeom prst="roundRect">
              <a:avLst>
                <a:gd fmla="val 10000" name="adj"/>
              </a:avLst>
            </a:prstGeom>
            <a:solidFill>
              <a:srgbClr val="E7B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24"/>
            <p:cNvSpPr/>
            <p:nvPr/>
          </p:nvSpPr>
          <p:spPr>
            <a:xfrm>
              <a:off x="335427" y="3026385"/>
              <a:ext cx="609868" cy="609868"/>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4"/>
            <p:cNvSpPr/>
            <p:nvPr/>
          </p:nvSpPr>
          <p:spPr>
            <a:xfrm>
              <a:off x="1280723" y="2776893"/>
              <a:ext cx="5185798" cy="1108851"/>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24"/>
            <p:cNvSpPr txBox="1"/>
            <p:nvPr/>
          </p:nvSpPr>
          <p:spPr>
            <a:xfrm>
              <a:off x="1280723" y="2776893"/>
              <a:ext cx="1726336" cy="1108851"/>
            </a:xfrm>
            <a:prstGeom prst="rect">
              <a:avLst/>
            </a:prstGeom>
            <a:noFill/>
            <a:ln>
              <a:noFill/>
            </a:ln>
          </p:spPr>
          <p:txBody>
            <a:bodyPr anchorCtr="0" anchor="ctr" bIns="117350" lIns="117350" spcFirstLastPara="1" rIns="117350" wrap="square" tIns="117350">
              <a:noAutofit/>
            </a:bodyPr>
            <a:lstStyle/>
            <a:p>
              <a:pPr indent="0" lvl="0" marL="0" marR="0" rtl="0" algn="l">
                <a:lnSpc>
                  <a:spcPct val="90000"/>
                </a:lnSpc>
                <a:spcBef>
                  <a:spcPts val="0"/>
                </a:spcBef>
                <a:spcAft>
                  <a:spcPts val="0"/>
                </a:spcAft>
                <a:buClr>
                  <a:srgbClr val="000000"/>
                </a:buClr>
                <a:buSzPts val="2200"/>
                <a:buFont typeface="Arial"/>
                <a:buNone/>
              </a:pPr>
              <a:r>
                <a:rPr b="0" i="0" lang="en-US" sz="2200" u="none" cap="none" strike="noStrike">
                  <a:solidFill>
                    <a:schemeClr val="lt1"/>
                  </a:solidFill>
                  <a:latin typeface="Century Gothic"/>
                  <a:ea typeface="Century Gothic"/>
                  <a:cs typeface="Century Gothic"/>
                  <a:sym typeface="Century Gothic"/>
                </a:rPr>
                <a:t>Zip Codes and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2200"/>
                <a:buFont typeface="Arial"/>
                <a:buNone/>
              </a:pPr>
              <a:r>
                <a:rPr b="0" i="0" lang="en-US" sz="2200" u="none" cap="none" strike="noStrike">
                  <a:solidFill>
                    <a:schemeClr val="lt1"/>
                  </a:solidFill>
                  <a:latin typeface="Century Gothic"/>
                  <a:ea typeface="Century Gothic"/>
                  <a:cs typeface="Century Gothic"/>
                  <a:sym typeface="Century Gothic"/>
                </a:rPr>
                <a:t>County List</a:t>
              </a:r>
              <a:endParaRPr b="0" i="0" sz="2400" u="none" cap="none" strike="noStrike">
                <a:solidFill>
                  <a:srgbClr val="000000"/>
                </a:solidFill>
                <a:latin typeface="Arial"/>
                <a:ea typeface="Arial"/>
                <a:cs typeface="Arial"/>
                <a:sym typeface="Arial"/>
              </a:endParaRPr>
            </a:p>
          </p:txBody>
        </p:sp>
        <p:sp>
          <p:nvSpPr>
            <p:cNvPr id="206" name="Google Shape;206;p24"/>
            <p:cNvSpPr/>
            <p:nvPr/>
          </p:nvSpPr>
          <p:spPr>
            <a:xfrm>
              <a:off x="0" y="4162958"/>
              <a:ext cx="6467774" cy="1108851"/>
            </a:xfrm>
            <a:prstGeom prst="roundRect">
              <a:avLst>
                <a:gd fmla="val 10000" name="adj"/>
              </a:avLst>
            </a:prstGeom>
            <a:solidFill>
              <a:srgbClr val="E79F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4"/>
            <p:cNvSpPr/>
            <p:nvPr/>
          </p:nvSpPr>
          <p:spPr>
            <a:xfrm>
              <a:off x="335427" y="4412450"/>
              <a:ext cx="609868" cy="609868"/>
            </a:xfrm>
            <a:prstGeom prst="rect">
              <a:avLst/>
            </a:prstGeom>
            <a:blipFill rotWithShape="1">
              <a:blip r:embed="rId7">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4"/>
            <p:cNvSpPr/>
            <p:nvPr/>
          </p:nvSpPr>
          <p:spPr>
            <a:xfrm>
              <a:off x="1280723" y="4162958"/>
              <a:ext cx="2910498" cy="1108851"/>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24"/>
            <p:cNvSpPr txBox="1"/>
            <p:nvPr/>
          </p:nvSpPr>
          <p:spPr>
            <a:xfrm>
              <a:off x="1280723" y="4162958"/>
              <a:ext cx="2910498" cy="1108851"/>
            </a:xfrm>
            <a:prstGeom prst="rect">
              <a:avLst/>
            </a:prstGeom>
            <a:noFill/>
            <a:ln>
              <a:noFill/>
            </a:ln>
          </p:spPr>
          <p:txBody>
            <a:bodyPr anchorCtr="0" anchor="ctr" bIns="117350" lIns="117350" spcFirstLastPara="1" rIns="117350" wrap="square" tIns="117350">
              <a:noAutofit/>
            </a:bodyPr>
            <a:lstStyle/>
            <a:p>
              <a:pPr indent="0" lvl="0" marL="0" marR="0" rtl="0" algn="l">
                <a:lnSpc>
                  <a:spcPct val="90000"/>
                </a:lnSpc>
                <a:spcBef>
                  <a:spcPts val="0"/>
                </a:spcBef>
                <a:spcAft>
                  <a:spcPts val="0"/>
                </a:spcAft>
                <a:buClr>
                  <a:schemeClr val="lt1"/>
                </a:buClr>
                <a:buSzPts val="2200"/>
                <a:buFont typeface="Century Gothic"/>
                <a:buNone/>
              </a:pPr>
              <a:r>
                <a:rPr b="0" i="0" lang="en-US" sz="2200" u="none" cap="none" strike="noStrike">
                  <a:solidFill>
                    <a:schemeClr val="lt1"/>
                  </a:solidFill>
                  <a:latin typeface="Century Gothic"/>
                  <a:ea typeface="Century Gothic"/>
                  <a:cs typeface="Century Gothic"/>
                  <a:sym typeface="Century Gothic"/>
                </a:rPr>
                <a:t>Demographics</a:t>
              </a:r>
              <a:endParaRPr b="0" i="0" sz="1400" u="none" cap="none" strike="noStrike">
                <a:solidFill>
                  <a:srgbClr val="000000"/>
                </a:solidFill>
                <a:latin typeface="Arial"/>
                <a:ea typeface="Arial"/>
                <a:cs typeface="Arial"/>
                <a:sym typeface="Arial"/>
              </a:endParaRPr>
            </a:p>
          </p:txBody>
        </p:sp>
        <p:sp>
          <p:nvSpPr>
            <p:cNvPr id="210" name="Google Shape;210;p24"/>
            <p:cNvSpPr/>
            <p:nvPr/>
          </p:nvSpPr>
          <p:spPr>
            <a:xfrm>
              <a:off x="4191222" y="4162958"/>
              <a:ext cx="2275299" cy="1108851"/>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24"/>
            <p:cNvSpPr txBox="1"/>
            <p:nvPr/>
          </p:nvSpPr>
          <p:spPr>
            <a:xfrm>
              <a:off x="4191222" y="4162958"/>
              <a:ext cx="2275299" cy="1108851"/>
            </a:xfrm>
            <a:prstGeom prst="rect">
              <a:avLst/>
            </a:prstGeom>
            <a:noFill/>
            <a:ln>
              <a:noFill/>
            </a:ln>
          </p:spPr>
          <p:txBody>
            <a:bodyPr anchorCtr="0" anchor="ctr" bIns="117350" lIns="117350" spcFirstLastPara="1" rIns="117350" wrap="square" tIns="117350">
              <a:noAutofit/>
            </a:bodyPr>
            <a:lstStyle/>
            <a:p>
              <a:pPr indent="0" lvl="0" marL="0" marR="0" rtl="0" algn="l">
                <a:lnSpc>
                  <a:spcPct val="90000"/>
                </a:lnSpc>
                <a:spcBef>
                  <a:spcPts val="0"/>
                </a:spcBef>
                <a:spcAft>
                  <a:spcPts val="0"/>
                </a:spcAft>
                <a:buClr>
                  <a:schemeClr val="lt1"/>
                </a:buClr>
                <a:buSzPts val="1100"/>
                <a:buFont typeface="Century Gothic"/>
                <a:buNone/>
              </a:pPr>
              <a:r>
                <a:rPr b="0" i="0" lang="en-US" sz="1200" u="none" cap="none" strike="noStrike">
                  <a:solidFill>
                    <a:schemeClr val="lt1"/>
                  </a:solidFill>
                  <a:latin typeface="Century Gothic"/>
                  <a:ea typeface="Century Gothic"/>
                  <a:cs typeface="Century Gothic"/>
                  <a:sym typeface="Century Gothic"/>
                </a:rPr>
                <a:t>Per Capita income</a:t>
              </a:r>
              <a:endParaRPr b="0" i="0" sz="1200" u="none" cap="none" strike="noStrike">
                <a:solidFill>
                  <a:srgbClr val="000000"/>
                </a:solidFill>
                <a:latin typeface="Arial"/>
                <a:ea typeface="Arial"/>
                <a:cs typeface="Arial"/>
                <a:sym typeface="Arial"/>
              </a:endParaRPr>
            </a:p>
            <a:p>
              <a:pPr indent="0" lvl="0" marL="0" marR="0" rtl="0" algn="l">
                <a:lnSpc>
                  <a:spcPct val="90000"/>
                </a:lnSpc>
                <a:spcBef>
                  <a:spcPts val="385"/>
                </a:spcBef>
                <a:spcAft>
                  <a:spcPts val="0"/>
                </a:spcAft>
                <a:buClr>
                  <a:schemeClr val="lt1"/>
                </a:buClr>
                <a:buSzPts val="1100"/>
                <a:buFont typeface="Century Gothic"/>
                <a:buNone/>
              </a:pPr>
              <a:r>
                <a:rPr b="0" i="0" lang="en-US" sz="1200" u="none" cap="none" strike="noStrike">
                  <a:solidFill>
                    <a:schemeClr val="lt1"/>
                  </a:solidFill>
                  <a:latin typeface="Century Gothic"/>
                  <a:ea typeface="Century Gothic"/>
                  <a:cs typeface="Century Gothic"/>
                  <a:sym typeface="Century Gothic"/>
                </a:rPr>
                <a:t>Median Household income </a:t>
              </a:r>
              <a:endParaRPr b="0" i="0" sz="1200" u="none" cap="none" strike="noStrike">
                <a:solidFill>
                  <a:srgbClr val="000000"/>
                </a:solidFill>
                <a:latin typeface="Arial"/>
                <a:ea typeface="Arial"/>
                <a:cs typeface="Arial"/>
                <a:sym typeface="Arial"/>
              </a:endParaRPr>
            </a:p>
            <a:p>
              <a:pPr indent="0" lvl="0" marL="0" marR="0" rtl="0" algn="l">
                <a:lnSpc>
                  <a:spcPct val="90000"/>
                </a:lnSpc>
                <a:spcBef>
                  <a:spcPts val="385"/>
                </a:spcBef>
                <a:spcAft>
                  <a:spcPts val="0"/>
                </a:spcAft>
                <a:buClr>
                  <a:schemeClr val="lt1"/>
                </a:buClr>
                <a:buSzPts val="1100"/>
                <a:buFont typeface="Century Gothic"/>
                <a:buNone/>
              </a:pPr>
              <a:r>
                <a:rPr b="0" i="0" lang="en-US" sz="1200" u="none" cap="none" strike="noStrike">
                  <a:solidFill>
                    <a:schemeClr val="lt1"/>
                  </a:solidFill>
                  <a:latin typeface="Century Gothic"/>
                  <a:ea typeface="Century Gothic"/>
                  <a:cs typeface="Century Gothic"/>
                  <a:sym typeface="Century Gothic"/>
                </a:rPr>
                <a:t>Median Family income</a:t>
              </a:r>
              <a:endParaRPr b="0" i="0" sz="1200" u="none" cap="none" strike="noStrike">
                <a:solidFill>
                  <a:srgbClr val="000000"/>
                </a:solidFill>
                <a:latin typeface="Arial"/>
                <a:ea typeface="Arial"/>
                <a:cs typeface="Arial"/>
                <a:sym typeface="Arial"/>
              </a:endParaRPr>
            </a:p>
            <a:p>
              <a:pPr indent="0" lvl="0" marL="0" marR="0" rtl="0" algn="l">
                <a:lnSpc>
                  <a:spcPct val="90000"/>
                </a:lnSpc>
                <a:spcBef>
                  <a:spcPts val="385"/>
                </a:spcBef>
                <a:spcAft>
                  <a:spcPts val="0"/>
                </a:spcAft>
                <a:buClr>
                  <a:schemeClr val="lt1"/>
                </a:buClr>
                <a:buSzPts val="1100"/>
                <a:buFont typeface="Century Gothic"/>
                <a:buNone/>
              </a:pPr>
              <a:r>
                <a:rPr b="0" i="0" lang="en-US" sz="1200" u="none" cap="none" strike="noStrike">
                  <a:solidFill>
                    <a:schemeClr val="lt1"/>
                  </a:solidFill>
                  <a:latin typeface="Century Gothic"/>
                  <a:ea typeface="Century Gothic"/>
                  <a:cs typeface="Century Gothic"/>
                  <a:sym typeface="Century Gothic"/>
                </a:rPr>
                <a:t>Population </a:t>
              </a:r>
              <a:endParaRPr b="0" i="0" sz="1200" u="none" cap="none" strike="noStrike">
                <a:solidFill>
                  <a:srgbClr val="000000"/>
                </a:solidFill>
                <a:latin typeface="Arial"/>
                <a:ea typeface="Arial"/>
                <a:cs typeface="Arial"/>
                <a:sym typeface="Arial"/>
              </a:endParaRPr>
            </a:p>
            <a:p>
              <a:pPr indent="0" lvl="0" marL="0" marR="0" rtl="0" algn="l">
                <a:lnSpc>
                  <a:spcPct val="90000"/>
                </a:lnSpc>
                <a:spcBef>
                  <a:spcPts val="385"/>
                </a:spcBef>
                <a:spcAft>
                  <a:spcPts val="0"/>
                </a:spcAft>
                <a:buClr>
                  <a:schemeClr val="lt1"/>
                </a:buClr>
                <a:buSzPts val="1100"/>
                <a:buFont typeface="Century Gothic"/>
                <a:buNone/>
              </a:pPr>
              <a:r>
                <a:rPr b="0" i="0" lang="en-US" sz="1200" u="none" cap="none" strike="noStrike">
                  <a:solidFill>
                    <a:schemeClr val="lt1"/>
                  </a:solidFill>
                  <a:latin typeface="Century Gothic"/>
                  <a:ea typeface="Century Gothic"/>
                  <a:cs typeface="Century Gothic"/>
                  <a:sym typeface="Century Gothic"/>
                </a:rPr>
                <a:t>Number of households</a:t>
              </a:r>
              <a:endParaRPr b="0" i="0" sz="1200" u="none" cap="none" strike="noStrike">
                <a:solidFill>
                  <a:srgbClr val="000000"/>
                </a:solidFill>
                <a:latin typeface="Arial"/>
                <a:ea typeface="Arial"/>
                <a:cs typeface="Arial"/>
                <a:sym typeface="Arial"/>
              </a:endParaRPr>
            </a:p>
          </p:txBody>
        </p:sp>
      </p:grpSp>
      <p:sp>
        <p:nvSpPr>
          <p:cNvPr id="212" name="Google Shape;212;p24"/>
          <p:cNvSpPr txBox="1"/>
          <p:nvPr/>
        </p:nvSpPr>
        <p:spPr>
          <a:xfrm>
            <a:off x="9245597" y="2320149"/>
            <a:ext cx="2275299" cy="1108851"/>
          </a:xfrm>
          <a:prstGeom prst="rect">
            <a:avLst/>
          </a:prstGeom>
          <a:noFill/>
          <a:ln>
            <a:noFill/>
          </a:ln>
        </p:spPr>
        <p:txBody>
          <a:bodyPr anchorCtr="0" anchor="ctr" bIns="117350" lIns="117350" spcFirstLastPara="1" rIns="117350" wrap="square" tIns="117350">
            <a:noAutofit/>
          </a:bodyPr>
          <a:lstStyle/>
          <a:p>
            <a:pPr indent="0" lvl="0" marL="0" marR="0" rtl="0" algn="l">
              <a:lnSpc>
                <a:spcPct val="90000"/>
              </a:lnSpc>
              <a:spcBef>
                <a:spcPts val="0"/>
              </a:spcBef>
              <a:spcAft>
                <a:spcPts val="0"/>
              </a:spcAft>
              <a:buClr>
                <a:srgbClr val="000000"/>
              </a:buClr>
              <a:buSzPts val="1100"/>
              <a:buFont typeface="Arial"/>
              <a:buNone/>
            </a:pPr>
            <a:r>
              <a:rPr b="0" i="0" lang="en-US" sz="1200" u="none" cap="none" strike="noStrike">
                <a:solidFill>
                  <a:schemeClr val="lt1"/>
                </a:solidFill>
                <a:latin typeface="Century Gothic"/>
                <a:ea typeface="Century Gothic"/>
                <a:cs typeface="Century Gothic"/>
                <a:sym typeface="Century Gothic"/>
              </a:rPr>
              <a:t>Products are released the prior year so to reflect this shift we created an Age Column. Ie. 2017 = 2 (age)</a:t>
            </a:r>
            <a:endParaRPr b="0" i="0" sz="1200" u="none" cap="none" strike="noStrike">
              <a:solidFill>
                <a:srgbClr val="000000"/>
              </a:solidFill>
              <a:latin typeface="Arial"/>
              <a:ea typeface="Arial"/>
              <a:cs typeface="Arial"/>
              <a:sym typeface="Arial"/>
            </a:endParaRPr>
          </a:p>
        </p:txBody>
      </p:sp>
      <p:sp>
        <p:nvSpPr>
          <p:cNvPr id="213" name="Google Shape;213;p24"/>
          <p:cNvSpPr txBox="1"/>
          <p:nvPr/>
        </p:nvSpPr>
        <p:spPr>
          <a:xfrm>
            <a:off x="9245596" y="3769446"/>
            <a:ext cx="2324344" cy="1108851"/>
          </a:xfrm>
          <a:prstGeom prst="rect">
            <a:avLst/>
          </a:prstGeom>
          <a:noFill/>
          <a:ln>
            <a:noFill/>
          </a:ln>
        </p:spPr>
        <p:txBody>
          <a:bodyPr anchorCtr="0" anchor="ctr" bIns="117350" lIns="117350" spcFirstLastPara="1" rIns="117350" wrap="square" tIns="117350">
            <a:noAutofit/>
          </a:bodyPr>
          <a:lstStyle/>
          <a:p>
            <a:pPr indent="0" lvl="0" marL="0" marR="0" rtl="0" algn="l">
              <a:lnSpc>
                <a:spcPct val="90000"/>
              </a:lnSpc>
              <a:spcBef>
                <a:spcPts val="0"/>
              </a:spcBef>
              <a:spcAft>
                <a:spcPts val="0"/>
              </a:spcAft>
              <a:buClr>
                <a:srgbClr val="000000"/>
              </a:buClr>
              <a:buSzPts val="1100"/>
              <a:buFont typeface="Arial"/>
              <a:buNone/>
            </a:pPr>
            <a:r>
              <a:rPr b="0" i="0" lang="en-US" sz="1200" u="none" cap="none" strike="noStrike">
                <a:solidFill>
                  <a:schemeClr val="lt1"/>
                </a:solidFill>
                <a:latin typeface="Century Gothic"/>
                <a:ea typeface="Century Gothic"/>
                <a:cs typeface="Century Gothic"/>
                <a:sym typeface="Century Gothic"/>
              </a:rPr>
              <a:t>Kept the data to 48 contiguous states and eliminated decommissioned zip codes.</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17" name="Shape 217"/>
        <p:cNvGrpSpPr/>
        <p:nvPr/>
      </p:nvGrpSpPr>
      <p:grpSpPr>
        <a:xfrm>
          <a:off x="0" y="0"/>
          <a:ext cx="0" cy="0"/>
          <a:chOff x="0" y="0"/>
          <a:chExt cx="0" cy="0"/>
        </a:xfrm>
      </p:grpSpPr>
      <p:sp>
        <p:nvSpPr>
          <p:cNvPr id="218" name="Google Shape;218;p25"/>
          <p:cNvSpPr txBox="1"/>
          <p:nvPr>
            <p:ph type="title"/>
          </p:nvPr>
        </p:nvSpPr>
        <p:spPr>
          <a:xfrm>
            <a:off x="669851" y="1430179"/>
            <a:ext cx="3029313" cy="3675908"/>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3400"/>
              <a:buFont typeface="Century Gothic"/>
              <a:buNone/>
            </a:pPr>
            <a:r>
              <a:rPr lang="en-US" sz="3400"/>
              <a:t>DATA WRANGLING AND DAT</a:t>
            </a:r>
            <a:r>
              <a:rPr lang="en-US"/>
              <a:t>A</a:t>
            </a:r>
            <a:r>
              <a:rPr lang="en-US" sz="3400"/>
              <a:t> STORAGE</a:t>
            </a:r>
            <a:endParaRPr/>
          </a:p>
        </p:txBody>
      </p:sp>
      <p:sp>
        <p:nvSpPr>
          <p:cNvPr id="219" name="Google Shape;219;p25"/>
          <p:cNvSpPr/>
          <p:nvPr/>
        </p:nvSpPr>
        <p:spPr>
          <a:xfrm>
            <a:off x="4064146" y="0"/>
            <a:ext cx="81321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cxnSp>
        <p:nvCxnSpPr>
          <p:cNvPr id="220" name="Google Shape;220;p25"/>
          <p:cNvCxnSpPr/>
          <p:nvPr/>
        </p:nvCxnSpPr>
        <p:spPr>
          <a:xfrm>
            <a:off x="4069971" y="0"/>
            <a:ext cx="0" cy="6858000"/>
          </a:xfrm>
          <a:prstGeom prst="straightConnector1">
            <a:avLst/>
          </a:prstGeom>
          <a:solidFill>
            <a:srgbClr val="FFFFFF"/>
          </a:solidFill>
          <a:ln cap="flat" cmpd="sng" w="38100">
            <a:solidFill>
              <a:srgbClr val="363D46"/>
            </a:solidFill>
            <a:prstDash val="solid"/>
            <a:miter lim="800000"/>
            <a:headEnd len="sm" w="sm" type="none"/>
            <a:tailEnd len="sm" w="sm" type="none"/>
          </a:ln>
        </p:spPr>
      </p:cxnSp>
      <p:sp>
        <p:nvSpPr>
          <p:cNvPr id="221" name="Google Shape;221;p25"/>
          <p:cNvSpPr/>
          <p:nvPr/>
        </p:nvSpPr>
        <p:spPr>
          <a:xfrm flipH="1" rot="5400000">
            <a:off x="894952" y="3195797"/>
            <a:ext cx="6858000" cy="466406"/>
          </a:xfrm>
          <a:prstGeom prst="rect">
            <a:avLst/>
          </a:prstGeom>
          <a:gradFill>
            <a:gsLst>
              <a:gs pos="0">
                <a:srgbClr val="363D46">
                  <a:alpha val="0"/>
                </a:srgbClr>
              </a:gs>
              <a:gs pos="100000">
                <a:srgbClr val="282D34"/>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grpSp>
        <p:nvGrpSpPr>
          <p:cNvPr id="222" name="Google Shape;222;p25"/>
          <p:cNvGrpSpPr/>
          <p:nvPr/>
        </p:nvGrpSpPr>
        <p:grpSpPr>
          <a:xfrm>
            <a:off x="5145838" y="134425"/>
            <a:ext cx="5960295" cy="5640967"/>
            <a:chOff x="0" y="108298"/>
            <a:chExt cx="6104009" cy="3109841"/>
          </a:xfrm>
        </p:grpSpPr>
        <p:sp>
          <p:nvSpPr>
            <p:cNvPr id="223" name="Google Shape;223;p25"/>
            <p:cNvSpPr/>
            <p:nvPr/>
          </p:nvSpPr>
          <p:spPr>
            <a:xfrm>
              <a:off x="0" y="337963"/>
              <a:ext cx="6046132" cy="1540791"/>
            </a:xfrm>
            <a:prstGeom prst="rect">
              <a:avLst/>
            </a:prstGeom>
            <a:solidFill>
              <a:schemeClr val="lt1">
                <a:alpha val="87843"/>
              </a:schemeClr>
            </a:solid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25"/>
            <p:cNvSpPr txBox="1"/>
            <p:nvPr/>
          </p:nvSpPr>
          <p:spPr>
            <a:xfrm>
              <a:off x="57809" y="390447"/>
              <a:ext cx="6046200" cy="1488300"/>
            </a:xfrm>
            <a:prstGeom prst="rect">
              <a:avLst/>
            </a:prstGeom>
            <a:noFill/>
            <a:ln>
              <a:noFill/>
            </a:ln>
          </p:spPr>
          <p:txBody>
            <a:bodyPr anchorCtr="0" anchor="t" bIns="99550" lIns="469225" spcFirstLastPara="1" rIns="469225" wrap="square" tIns="291575">
              <a:noAutofit/>
            </a:bodyPr>
            <a:lstStyle/>
            <a:p>
              <a:pPr indent="-114300" lvl="1" marL="114300" marR="0" rtl="0" algn="l">
                <a:lnSpc>
                  <a:spcPct val="90000"/>
                </a:lnSpc>
                <a:spcBef>
                  <a:spcPts val="0"/>
                </a:spcBef>
                <a:spcAft>
                  <a:spcPts val="0"/>
                </a:spcAft>
                <a:buClr>
                  <a:srgbClr val="000000"/>
                </a:buClr>
                <a:buSzPts val="1400"/>
                <a:buFont typeface="Century Gothic"/>
                <a:buChar char="•"/>
              </a:pPr>
              <a:r>
                <a:rPr b="0" i="0" lang="en-US" sz="1400" u="none" cap="none" strike="noStrike">
                  <a:solidFill>
                    <a:srgbClr val="000000"/>
                  </a:solidFill>
                  <a:latin typeface="Century Gothic"/>
                  <a:ea typeface="Century Gothic"/>
                  <a:cs typeface="Century Gothic"/>
                  <a:sym typeface="Century Gothic"/>
                </a:rPr>
                <a:t>Initial File:</a:t>
              </a:r>
              <a:endParaRPr b="0" i="0" sz="1400" u="none" cap="none" strike="noStrike">
                <a:solidFill>
                  <a:srgbClr val="000000"/>
                </a:solidFill>
                <a:latin typeface="Arial"/>
                <a:ea typeface="Arial"/>
                <a:cs typeface="Arial"/>
                <a:sym typeface="Arial"/>
              </a:endParaRPr>
            </a:p>
            <a:p>
              <a:pPr indent="-114300" lvl="2" marL="228600" marR="0" rtl="0" algn="l">
                <a:lnSpc>
                  <a:spcPct val="90000"/>
                </a:lnSpc>
                <a:spcBef>
                  <a:spcPts val="210"/>
                </a:spcBef>
                <a:spcAft>
                  <a:spcPts val="0"/>
                </a:spcAft>
                <a:buClr>
                  <a:srgbClr val="000000"/>
                </a:buClr>
                <a:buSzPts val="1400"/>
                <a:buFont typeface="Century Gothic"/>
                <a:buChar char="•"/>
              </a:pPr>
              <a:r>
                <a:rPr b="0" i="0" lang="en-US" sz="1400" u="none" cap="none" strike="noStrike">
                  <a:solidFill>
                    <a:srgbClr val="000000"/>
                  </a:solidFill>
                  <a:latin typeface="Century Gothic"/>
                  <a:ea typeface="Century Gothic"/>
                  <a:cs typeface="Century Gothic"/>
                  <a:sym typeface="Century Gothic"/>
                </a:rPr>
                <a:t>~3 Million instances</a:t>
              </a:r>
              <a:endParaRPr b="0" i="0" sz="1400" u="none" cap="none" strike="noStrike">
                <a:solidFill>
                  <a:srgbClr val="000000"/>
                </a:solidFill>
                <a:latin typeface="Arial"/>
                <a:ea typeface="Arial"/>
                <a:cs typeface="Arial"/>
                <a:sym typeface="Arial"/>
              </a:endParaRPr>
            </a:p>
            <a:p>
              <a:pPr indent="-114300" lvl="2" marL="228600" marR="0" rtl="0" algn="l">
                <a:lnSpc>
                  <a:spcPct val="90000"/>
                </a:lnSpc>
                <a:spcBef>
                  <a:spcPts val="210"/>
                </a:spcBef>
                <a:spcAft>
                  <a:spcPts val="0"/>
                </a:spcAft>
                <a:buClr>
                  <a:srgbClr val="000000"/>
                </a:buClr>
                <a:buSzPts val="1400"/>
                <a:buFont typeface="Century Gothic"/>
                <a:buChar char="•"/>
              </a:pPr>
              <a:r>
                <a:rPr b="0" i="0" lang="en-US" sz="1400" u="none" cap="none" strike="noStrike">
                  <a:solidFill>
                    <a:srgbClr val="000000"/>
                  </a:solidFill>
                  <a:latin typeface="Century Gothic"/>
                  <a:ea typeface="Century Gothic"/>
                  <a:cs typeface="Century Gothic"/>
                  <a:sym typeface="Century Gothic"/>
                </a:rPr>
                <a:t>Joins: Zip Code, Regions, Age, National Household Income</a:t>
              </a:r>
              <a:endParaRPr b="0" i="0" sz="1400" u="none" cap="none" strike="noStrike">
                <a:solidFill>
                  <a:srgbClr val="000000"/>
                </a:solidFill>
                <a:latin typeface="Arial"/>
                <a:ea typeface="Arial"/>
                <a:cs typeface="Arial"/>
                <a:sym typeface="Arial"/>
              </a:endParaRPr>
            </a:p>
            <a:p>
              <a:pPr indent="-114300" lvl="2" marL="228600" marR="0" rtl="0" algn="l">
                <a:lnSpc>
                  <a:spcPct val="90000"/>
                </a:lnSpc>
                <a:spcBef>
                  <a:spcPts val="210"/>
                </a:spcBef>
                <a:spcAft>
                  <a:spcPts val="0"/>
                </a:spcAft>
                <a:buClr>
                  <a:srgbClr val="000000"/>
                </a:buClr>
                <a:buSzPts val="1400"/>
                <a:buFont typeface="Century Gothic"/>
                <a:buChar char="•"/>
              </a:pPr>
              <a:r>
                <a:rPr b="0" i="0" lang="en-US" sz="1400" u="none" cap="none" strike="noStrike">
                  <a:solidFill>
                    <a:srgbClr val="000000"/>
                  </a:solidFill>
                  <a:latin typeface="Century Gothic"/>
                  <a:ea typeface="Century Gothic"/>
                  <a:cs typeface="Century Gothic"/>
                  <a:sym typeface="Century Gothic"/>
                </a:rPr>
                <a:t>Eliminate Duplicate Columns</a:t>
              </a:r>
              <a:endParaRPr b="0" i="0" sz="1400" u="none" cap="none" strike="noStrike">
                <a:solidFill>
                  <a:srgbClr val="000000"/>
                </a:solidFill>
                <a:latin typeface="Arial"/>
                <a:ea typeface="Arial"/>
                <a:cs typeface="Arial"/>
                <a:sym typeface="Arial"/>
              </a:endParaRPr>
            </a:p>
            <a:p>
              <a:pPr indent="-114300" lvl="2" marL="228600" marR="0" rtl="0" algn="l">
                <a:lnSpc>
                  <a:spcPct val="90000"/>
                </a:lnSpc>
                <a:spcBef>
                  <a:spcPts val="210"/>
                </a:spcBef>
                <a:spcAft>
                  <a:spcPts val="0"/>
                </a:spcAft>
                <a:buClr>
                  <a:srgbClr val="000000"/>
                </a:buClr>
                <a:buSzPts val="1400"/>
                <a:buFont typeface="Century Gothic"/>
                <a:buChar char="•"/>
              </a:pPr>
              <a:r>
                <a:rPr b="0" i="0" lang="en-US" sz="1400" u="none" cap="none" strike="noStrike">
                  <a:solidFill>
                    <a:srgbClr val="000000"/>
                  </a:solidFill>
                  <a:latin typeface="Century Gothic"/>
                  <a:ea typeface="Century Gothic"/>
                  <a:cs typeface="Century Gothic"/>
                  <a:sym typeface="Century Gothic"/>
                </a:rPr>
                <a:t>Rename Where Appropriate</a:t>
              </a:r>
              <a:endParaRPr b="0" i="0" sz="1400" u="none" cap="none" strike="noStrike">
                <a:solidFill>
                  <a:srgbClr val="000000"/>
                </a:solidFill>
                <a:latin typeface="Arial"/>
                <a:ea typeface="Arial"/>
                <a:cs typeface="Arial"/>
                <a:sym typeface="Arial"/>
              </a:endParaRPr>
            </a:p>
            <a:p>
              <a:pPr indent="-114300" lvl="2" marL="228600" marR="0" rtl="0" algn="l">
                <a:lnSpc>
                  <a:spcPct val="90000"/>
                </a:lnSpc>
                <a:spcBef>
                  <a:spcPts val="210"/>
                </a:spcBef>
                <a:spcAft>
                  <a:spcPts val="0"/>
                </a:spcAft>
                <a:buClr>
                  <a:srgbClr val="000000"/>
                </a:buClr>
                <a:buSzPts val="1400"/>
                <a:buFont typeface="Century Gothic"/>
                <a:buChar char="•"/>
              </a:pPr>
              <a:r>
                <a:rPr b="0" i="0" lang="en-US" sz="1400" u="none" cap="none" strike="noStrike">
                  <a:solidFill>
                    <a:srgbClr val="000000"/>
                  </a:solidFill>
                  <a:latin typeface="Century Gothic"/>
                  <a:ea typeface="Century Gothic"/>
                  <a:cs typeface="Century Gothic"/>
                  <a:sym typeface="Century Gothic"/>
                </a:rPr>
                <a:t>Removed Makes with under 15k entries</a:t>
              </a:r>
              <a:endParaRPr b="0" i="0" sz="1400" u="none" cap="none" strike="noStrike">
                <a:solidFill>
                  <a:srgbClr val="000000"/>
                </a:solidFill>
                <a:latin typeface="Arial"/>
                <a:ea typeface="Arial"/>
                <a:cs typeface="Arial"/>
                <a:sym typeface="Arial"/>
              </a:endParaRPr>
            </a:p>
            <a:p>
              <a:pPr indent="-114300" lvl="2" marL="228600" marR="0" rtl="0" algn="l">
                <a:lnSpc>
                  <a:spcPct val="90000"/>
                </a:lnSpc>
                <a:spcBef>
                  <a:spcPts val="210"/>
                </a:spcBef>
                <a:spcAft>
                  <a:spcPts val="0"/>
                </a:spcAft>
                <a:buClr>
                  <a:srgbClr val="000000"/>
                </a:buClr>
                <a:buSzPts val="1400"/>
                <a:buFont typeface="Century Gothic"/>
                <a:buChar char="•"/>
              </a:pPr>
              <a:r>
                <a:rPr b="0" i="0" lang="en-US" sz="1400" u="none" cap="none" strike="noStrike">
                  <a:solidFill>
                    <a:srgbClr val="000000"/>
                  </a:solidFill>
                  <a:latin typeface="Century Gothic"/>
                  <a:ea typeface="Century Gothic"/>
                  <a:cs typeface="Century Gothic"/>
                  <a:sym typeface="Century Gothic"/>
                </a:rPr>
                <a:t>Removed price outliers, those under $5k and over $50k</a:t>
              </a:r>
              <a:endParaRPr sz="900">
                <a:latin typeface="Century Gothic"/>
                <a:ea typeface="Century Gothic"/>
                <a:cs typeface="Century Gothic"/>
                <a:sym typeface="Century Gothic"/>
              </a:endParaRPr>
            </a:p>
            <a:p>
              <a:pPr indent="0" lvl="0" marL="1371600" marR="0" rtl="0" algn="l">
                <a:lnSpc>
                  <a:spcPct val="90000"/>
                </a:lnSpc>
                <a:spcBef>
                  <a:spcPts val="210"/>
                </a:spcBef>
                <a:spcAft>
                  <a:spcPts val="0"/>
                </a:spcAft>
                <a:buNone/>
              </a:pPr>
              <a:r>
                <a:t/>
              </a:r>
              <a:endParaRPr sz="900">
                <a:latin typeface="Century Gothic"/>
                <a:ea typeface="Century Gothic"/>
                <a:cs typeface="Century Gothic"/>
                <a:sym typeface="Century Gothic"/>
              </a:endParaRPr>
            </a:p>
            <a:p>
              <a:pPr indent="0" lvl="0" marL="0" marR="0" rtl="0" algn="l">
                <a:lnSpc>
                  <a:spcPct val="90000"/>
                </a:lnSpc>
                <a:spcBef>
                  <a:spcPts val="210"/>
                </a:spcBef>
                <a:spcAft>
                  <a:spcPts val="0"/>
                </a:spcAft>
                <a:buClr>
                  <a:srgbClr val="000000"/>
                </a:buClr>
                <a:buSzPts val="1400"/>
                <a:buFont typeface="Arial"/>
                <a:buNone/>
              </a:pPr>
              <a:r>
                <a:rPr b="1" i="0" lang="en-US" sz="1400" u="sng" cap="none" strike="noStrike">
                  <a:solidFill>
                    <a:srgbClr val="000000"/>
                  </a:solidFill>
                  <a:latin typeface="Century Gothic"/>
                  <a:ea typeface="Century Gothic"/>
                  <a:cs typeface="Century Gothic"/>
                  <a:sym typeface="Century Gothic"/>
                </a:rPr>
                <a:t>Final data file – </a:t>
              </a:r>
              <a:r>
                <a:rPr b="1" i="0" lang="en-US" sz="2000" u="sng" cap="none" strike="noStrike">
                  <a:solidFill>
                    <a:srgbClr val="000000"/>
                  </a:solidFill>
                  <a:latin typeface="Century Gothic"/>
                  <a:ea typeface="Century Gothic"/>
                  <a:cs typeface="Century Gothic"/>
                  <a:sym typeface="Century Gothic"/>
                </a:rPr>
                <a:t>1.3</a:t>
              </a:r>
              <a:r>
                <a:rPr b="1" i="0" lang="en-US" sz="1400" u="sng" cap="none" strike="noStrike">
                  <a:solidFill>
                    <a:srgbClr val="000000"/>
                  </a:solidFill>
                  <a:latin typeface="Century Gothic"/>
                  <a:ea typeface="Century Gothic"/>
                  <a:cs typeface="Century Gothic"/>
                  <a:sym typeface="Century Gothic"/>
                </a:rPr>
                <a:t> Million instances</a:t>
              </a:r>
              <a:endParaRPr b="1" i="0" sz="1400" u="sng" cap="none" strike="noStrike">
                <a:solidFill>
                  <a:srgbClr val="000000"/>
                </a:solidFill>
                <a:latin typeface="Arial"/>
                <a:ea typeface="Arial"/>
                <a:cs typeface="Arial"/>
                <a:sym typeface="Arial"/>
              </a:endParaRPr>
            </a:p>
          </p:txBody>
        </p:sp>
        <p:sp>
          <p:nvSpPr>
            <p:cNvPr id="225" name="Google Shape;225;p25"/>
            <p:cNvSpPr/>
            <p:nvPr/>
          </p:nvSpPr>
          <p:spPr>
            <a:xfrm>
              <a:off x="508996" y="131322"/>
              <a:ext cx="4232400" cy="413400"/>
            </a:xfrm>
            <a:prstGeom prst="roundRect">
              <a:avLst>
                <a:gd fmla="val 16667" name="adj"/>
              </a:avLst>
            </a:prstGeom>
            <a:solidFill>
              <a:schemeClr val="accent2"/>
            </a:solidFill>
            <a:ln cap="rnd"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25"/>
            <p:cNvSpPr txBox="1"/>
            <p:nvPr/>
          </p:nvSpPr>
          <p:spPr>
            <a:xfrm>
              <a:off x="508996" y="108298"/>
              <a:ext cx="4191900" cy="372900"/>
            </a:xfrm>
            <a:prstGeom prst="rect">
              <a:avLst/>
            </a:prstGeom>
            <a:noFill/>
            <a:ln>
              <a:noFill/>
            </a:ln>
          </p:spPr>
          <p:txBody>
            <a:bodyPr anchorCtr="0" anchor="ctr" bIns="0" lIns="159950" spcFirstLastPara="1" rIns="159950" wrap="square" tIns="0">
              <a:noAutofit/>
            </a:bodyPr>
            <a:lstStyle/>
            <a:p>
              <a:pPr indent="0" lvl="0" marL="0" marR="0" rtl="0" algn="l">
                <a:lnSpc>
                  <a:spcPct val="90000"/>
                </a:lnSpc>
                <a:spcBef>
                  <a:spcPts val="0"/>
                </a:spcBef>
                <a:spcAft>
                  <a:spcPts val="0"/>
                </a:spcAft>
                <a:buClr>
                  <a:schemeClr val="lt1"/>
                </a:buClr>
                <a:buSzPts val="1400"/>
                <a:buFont typeface="Century Gothic"/>
                <a:buNone/>
              </a:pPr>
              <a:r>
                <a:rPr b="1" i="0" lang="en-US" sz="2000" u="none" cap="none" strike="noStrike">
                  <a:solidFill>
                    <a:schemeClr val="lt1"/>
                  </a:solidFill>
                  <a:latin typeface="Century Gothic"/>
                  <a:ea typeface="Century Gothic"/>
                  <a:cs typeface="Century Gothic"/>
                  <a:sym typeface="Century Gothic"/>
                </a:rPr>
                <a:t>Ingestion of CSVs and Data Wrangling through Pandas</a:t>
              </a:r>
              <a:endParaRPr b="1" i="0" sz="2000" u="none" cap="none" strike="noStrike">
                <a:solidFill>
                  <a:srgbClr val="000000"/>
                </a:solidFill>
                <a:latin typeface="Arial"/>
                <a:ea typeface="Arial"/>
                <a:cs typeface="Arial"/>
                <a:sym typeface="Arial"/>
              </a:endParaRPr>
            </a:p>
          </p:txBody>
        </p:sp>
        <p:sp>
          <p:nvSpPr>
            <p:cNvPr id="227" name="Google Shape;227;p25"/>
            <p:cNvSpPr/>
            <p:nvPr/>
          </p:nvSpPr>
          <p:spPr>
            <a:xfrm>
              <a:off x="57839" y="2350098"/>
              <a:ext cx="6046132" cy="868041"/>
            </a:xfrm>
            <a:prstGeom prst="rect">
              <a:avLst/>
            </a:prstGeom>
            <a:solidFill>
              <a:schemeClr val="lt1">
                <a:alpha val="87843"/>
              </a:schemeClr>
            </a:solid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25"/>
            <p:cNvSpPr txBox="1"/>
            <p:nvPr/>
          </p:nvSpPr>
          <p:spPr>
            <a:xfrm>
              <a:off x="0" y="2202154"/>
              <a:ext cx="6046132" cy="868041"/>
            </a:xfrm>
            <a:prstGeom prst="rect">
              <a:avLst/>
            </a:prstGeom>
            <a:noFill/>
            <a:ln>
              <a:noFill/>
            </a:ln>
          </p:spPr>
          <p:txBody>
            <a:bodyPr anchorCtr="0" anchor="t" bIns="99550" lIns="469225" spcFirstLastPara="1" rIns="469225" wrap="square" tIns="291575">
              <a:noAutofit/>
            </a:bodyPr>
            <a:lstStyle/>
            <a:p>
              <a:pPr indent="-25400" lvl="1" marL="114300" marR="0" rtl="0" algn="l">
                <a:lnSpc>
                  <a:spcPct val="90000"/>
                </a:lnSpc>
                <a:spcBef>
                  <a:spcPts val="0"/>
                </a:spcBef>
                <a:spcAft>
                  <a:spcPts val="0"/>
                </a:spcAft>
                <a:buClr>
                  <a:srgbClr val="000000"/>
                </a:buClr>
                <a:buSzPts val="1400"/>
                <a:buFont typeface="Century Gothic"/>
                <a:buNone/>
              </a:pPr>
              <a:r>
                <a:t/>
              </a:r>
              <a:endParaRPr b="0" i="0" sz="1400" u="none" cap="none" strike="noStrike">
                <a:solidFill>
                  <a:srgbClr val="000000"/>
                </a:solidFill>
                <a:latin typeface="Century Gothic"/>
                <a:ea typeface="Century Gothic"/>
                <a:cs typeface="Century Gothic"/>
                <a:sym typeface="Century Gothic"/>
              </a:endParaRPr>
            </a:p>
            <a:p>
              <a:pPr indent="-114300" lvl="1" marL="114300" marR="0" rtl="0" algn="l">
                <a:lnSpc>
                  <a:spcPct val="90000"/>
                </a:lnSpc>
                <a:spcBef>
                  <a:spcPts val="0"/>
                </a:spcBef>
                <a:spcAft>
                  <a:spcPts val="0"/>
                </a:spcAft>
                <a:buClr>
                  <a:srgbClr val="000000"/>
                </a:buClr>
                <a:buSzPts val="1400"/>
                <a:buFont typeface="Century Gothic"/>
                <a:buChar char="•"/>
              </a:pPr>
              <a:r>
                <a:rPr b="0" i="0" lang="en-US" sz="1400" u="none" cap="none" strike="noStrike">
                  <a:solidFill>
                    <a:srgbClr val="000000"/>
                  </a:solidFill>
                  <a:latin typeface="Century Gothic"/>
                  <a:ea typeface="Century Gothic"/>
                  <a:cs typeface="Century Gothic"/>
                  <a:sym typeface="Century Gothic"/>
                </a:rPr>
                <a:t>Most of the Wrangling was handled through Pandas dataframes</a:t>
              </a:r>
              <a:endParaRPr b="0" i="0" sz="1400" u="none" cap="none" strike="noStrike">
                <a:solidFill>
                  <a:srgbClr val="000000"/>
                </a:solidFill>
                <a:latin typeface="Century Gothic"/>
                <a:ea typeface="Century Gothic"/>
                <a:cs typeface="Century Gothic"/>
                <a:sym typeface="Century Gothic"/>
              </a:endParaRPr>
            </a:p>
            <a:p>
              <a:pPr indent="-25400" lvl="1" marL="114300" marR="0" rtl="0" algn="l">
                <a:lnSpc>
                  <a:spcPct val="90000"/>
                </a:lnSpc>
                <a:spcBef>
                  <a:spcPts val="0"/>
                </a:spcBef>
                <a:spcAft>
                  <a:spcPts val="0"/>
                </a:spcAft>
                <a:buClr>
                  <a:srgbClr val="000000"/>
                </a:buClr>
                <a:buSzPts val="1400"/>
                <a:buFont typeface="Century Gothic"/>
                <a:buNone/>
              </a:pPr>
              <a:r>
                <a:t/>
              </a:r>
              <a:endParaRPr b="0" i="0" sz="1400" u="none" cap="none" strike="noStrike">
                <a:solidFill>
                  <a:srgbClr val="000000"/>
                </a:solidFill>
                <a:latin typeface="Arial"/>
                <a:ea typeface="Arial"/>
                <a:cs typeface="Arial"/>
                <a:sym typeface="Arial"/>
              </a:endParaRPr>
            </a:p>
            <a:p>
              <a:pPr indent="-114300" lvl="1" marL="114300" marR="0" rtl="0" algn="l">
                <a:lnSpc>
                  <a:spcPct val="90000"/>
                </a:lnSpc>
                <a:spcBef>
                  <a:spcPts val="210"/>
                </a:spcBef>
                <a:spcAft>
                  <a:spcPts val="0"/>
                </a:spcAft>
                <a:buClr>
                  <a:srgbClr val="000000"/>
                </a:buClr>
                <a:buSzPts val="1400"/>
                <a:buFont typeface="Century Gothic"/>
                <a:buChar char="•"/>
              </a:pPr>
              <a:r>
                <a:rPr b="0" i="0" lang="en-US" sz="1400" u="none" cap="none" strike="noStrike">
                  <a:solidFill>
                    <a:srgbClr val="000000"/>
                  </a:solidFill>
                  <a:latin typeface="Century Gothic"/>
                  <a:ea typeface="Century Gothic"/>
                  <a:cs typeface="Century Gothic"/>
                  <a:sym typeface="Century Gothic"/>
                </a:rPr>
                <a:t>Found that we had the most Familiarity with this Package</a:t>
              </a:r>
              <a:endParaRPr b="0" i="0" sz="1400" u="none" cap="none" strike="noStrike">
                <a:solidFill>
                  <a:srgbClr val="000000"/>
                </a:solidFill>
                <a:latin typeface="Arial"/>
                <a:ea typeface="Arial"/>
                <a:cs typeface="Arial"/>
                <a:sym typeface="Arial"/>
              </a:endParaRPr>
            </a:p>
          </p:txBody>
        </p:sp>
        <p:sp>
          <p:nvSpPr>
            <p:cNvPr id="229" name="Google Shape;229;p25"/>
            <p:cNvSpPr/>
            <p:nvPr/>
          </p:nvSpPr>
          <p:spPr>
            <a:xfrm>
              <a:off x="412457" y="2026698"/>
              <a:ext cx="4232293" cy="413280"/>
            </a:xfrm>
            <a:prstGeom prst="roundRect">
              <a:avLst>
                <a:gd fmla="val 16667" name="adj"/>
              </a:avLst>
            </a:prstGeom>
            <a:solidFill>
              <a:schemeClr val="accent2"/>
            </a:solidFill>
            <a:ln cap="rnd"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25"/>
            <p:cNvSpPr txBox="1"/>
            <p:nvPr/>
          </p:nvSpPr>
          <p:spPr>
            <a:xfrm>
              <a:off x="529171" y="2022784"/>
              <a:ext cx="4191943" cy="372930"/>
            </a:xfrm>
            <a:prstGeom prst="rect">
              <a:avLst/>
            </a:prstGeom>
            <a:noFill/>
            <a:ln>
              <a:noFill/>
            </a:ln>
          </p:spPr>
          <p:txBody>
            <a:bodyPr anchorCtr="0" anchor="ctr" bIns="0" lIns="159950" spcFirstLastPara="1" rIns="159950" wrap="square" tIns="0">
              <a:noAutofit/>
            </a:bodyPr>
            <a:lstStyle/>
            <a:p>
              <a:pPr indent="0" lvl="0" marL="0" marR="0" rtl="0" algn="l">
                <a:lnSpc>
                  <a:spcPct val="90000"/>
                </a:lnSpc>
                <a:spcBef>
                  <a:spcPts val="0"/>
                </a:spcBef>
                <a:spcAft>
                  <a:spcPts val="0"/>
                </a:spcAft>
                <a:buClr>
                  <a:schemeClr val="lt1"/>
                </a:buClr>
                <a:buSzPts val="1400"/>
                <a:buFont typeface="Century Gothic"/>
                <a:buNone/>
              </a:pPr>
              <a:r>
                <a:rPr b="1" i="0" lang="en-US" sz="2000" u="none" cap="none" strike="noStrike">
                  <a:solidFill>
                    <a:schemeClr val="lt1"/>
                  </a:solidFill>
                  <a:latin typeface="Century Gothic"/>
                  <a:ea typeface="Century Gothic"/>
                  <a:cs typeface="Century Gothic"/>
                  <a:sym typeface="Century Gothic"/>
                </a:rPr>
                <a:t>Sqlite Db – Worm Storage</a:t>
              </a:r>
              <a:endParaRPr b="1" i="0" sz="2000" u="none" cap="none" strike="noStrik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34" name="Shape 234"/>
        <p:cNvGrpSpPr/>
        <p:nvPr/>
      </p:nvGrpSpPr>
      <p:grpSpPr>
        <a:xfrm>
          <a:off x="0" y="0"/>
          <a:ext cx="0" cy="0"/>
          <a:chOff x="0" y="0"/>
          <a:chExt cx="0" cy="0"/>
        </a:xfrm>
      </p:grpSpPr>
      <p:sp>
        <p:nvSpPr>
          <p:cNvPr id="235" name="Google Shape;235;p26"/>
          <p:cNvSpPr txBox="1"/>
          <p:nvPr>
            <p:ph type="title"/>
          </p:nvPr>
        </p:nvSpPr>
        <p:spPr>
          <a:xfrm>
            <a:off x="8119869" y="643466"/>
            <a:ext cx="3144000" cy="5571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3600"/>
              <a:buFont typeface="Century Gothic"/>
              <a:buNone/>
            </a:pPr>
            <a:r>
              <a:rPr b="1" lang="en-US" sz="3600"/>
              <a:t>DATA WRANGLING </a:t>
            </a:r>
            <a:r>
              <a:rPr b="1" lang="en-US"/>
              <a:t>CHALLENGES</a:t>
            </a:r>
            <a:br>
              <a:rPr b="1" lang="en-US" sz="3600"/>
            </a:br>
            <a:endParaRPr sz="3600"/>
          </a:p>
        </p:txBody>
      </p:sp>
      <p:sp>
        <p:nvSpPr>
          <p:cNvPr id="236" name="Google Shape;236;p26"/>
          <p:cNvSpPr/>
          <p:nvPr/>
        </p:nvSpPr>
        <p:spPr>
          <a:xfrm>
            <a:off x="-626" y="-15673"/>
            <a:ext cx="75321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237" name="Google Shape;237;p26"/>
          <p:cNvSpPr/>
          <p:nvPr/>
        </p:nvSpPr>
        <p:spPr>
          <a:xfrm rot="-5400000">
            <a:off x="3908113" y="3195750"/>
            <a:ext cx="6858000" cy="466500"/>
          </a:xfrm>
          <a:prstGeom prst="rect">
            <a:avLst/>
          </a:prstGeom>
          <a:gradFill>
            <a:gsLst>
              <a:gs pos="0">
                <a:srgbClr val="363D46">
                  <a:alpha val="0"/>
                </a:srgbClr>
              </a:gs>
              <a:gs pos="100000">
                <a:srgbClr val="282D34"/>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cxnSp>
        <p:nvCxnSpPr>
          <p:cNvPr id="238" name="Google Shape;238;p26"/>
          <p:cNvCxnSpPr/>
          <p:nvPr/>
        </p:nvCxnSpPr>
        <p:spPr>
          <a:xfrm rot="5400000">
            <a:off x="4150420" y="3429000"/>
            <a:ext cx="6858000" cy="0"/>
          </a:xfrm>
          <a:prstGeom prst="straightConnector1">
            <a:avLst/>
          </a:prstGeom>
          <a:solidFill>
            <a:srgbClr val="FFFFFF"/>
          </a:solidFill>
          <a:ln cap="flat" cmpd="sng" w="38100">
            <a:solidFill>
              <a:srgbClr val="363D46"/>
            </a:solidFill>
            <a:prstDash val="solid"/>
            <a:miter lim="800000"/>
            <a:headEnd len="sm" w="sm" type="none"/>
            <a:tailEnd len="sm" w="sm" type="none"/>
          </a:ln>
        </p:spPr>
      </p:cxnSp>
      <p:grpSp>
        <p:nvGrpSpPr>
          <p:cNvPr id="239" name="Google Shape;239;p26"/>
          <p:cNvGrpSpPr/>
          <p:nvPr/>
        </p:nvGrpSpPr>
        <p:grpSpPr>
          <a:xfrm>
            <a:off x="643467" y="643943"/>
            <a:ext cx="6243900" cy="5570005"/>
            <a:chOff x="0" y="476"/>
            <a:chExt cx="6243900" cy="5570005"/>
          </a:xfrm>
        </p:grpSpPr>
        <p:sp>
          <p:nvSpPr>
            <p:cNvPr id="240" name="Google Shape;240;p26"/>
            <p:cNvSpPr/>
            <p:nvPr/>
          </p:nvSpPr>
          <p:spPr>
            <a:xfrm>
              <a:off x="0" y="476"/>
              <a:ext cx="6243900" cy="655200"/>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p:txBody>
        </p:sp>
        <p:sp>
          <p:nvSpPr>
            <p:cNvPr id="241" name="Google Shape;241;p26"/>
            <p:cNvSpPr/>
            <p:nvPr/>
          </p:nvSpPr>
          <p:spPr>
            <a:xfrm>
              <a:off x="756880" y="476"/>
              <a:ext cx="5487000" cy="65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p:txBody>
        </p:sp>
        <p:sp>
          <p:nvSpPr>
            <p:cNvPr id="242" name="Google Shape;242;p26"/>
            <p:cNvSpPr txBox="1"/>
            <p:nvPr/>
          </p:nvSpPr>
          <p:spPr>
            <a:xfrm>
              <a:off x="756880" y="476"/>
              <a:ext cx="5487000" cy="655200"/>
            </a:xfrm>
            <a:prstGeom prst="rect">
              <a:avLst/>
            </a:prstGeom>
            <a:noFill/>
            <a:ln>
              <a:noFill/>
            </a:ln>
          </p:spPr>
          <p:txBody>
            <a:bodyPr anchorCtr="0" anchor="ctr" bIns="69350" lIns="69350" spcFirstLastPara="1" rIns="69350" wrap="square" tIns="69350">
              <a:noAutofit/>
            </a:bodyPr>
            <a:lstStyle/>
            <a:p>
              <a:pPr indent="0" lvl="0" marL="0" marR="0" rtl="0" algn="l">
                <a:lnSpc>
                  <a:spcPct val="100000"/>
                </a:lnSpc>
                <a:spcBef>
                  <a:spcPts val="0"/>
                </a:spcBef>
                <a:spcAft>
                  <a:spcPts val="0"/>
                </a:spcAft>
                <a:buClr>
                  <a:schemeClr val="lt1"/>
                </a:buClr>
                <a:buSzPts val="1600"/>
                <a:buFont typeface="Century Gothic"/>
                <a:buNone/>
              </a:pPr>
              <a:r>
                <a:rPr b="1" i="0" lang="en-US" sz="1600" u="none" cap="none" strike="noStrike">
                  <a:solidFill>
                    <a:schemeClr val="lt1"/>
                  </a:solidFill>
                  <a:latin typeface="Century Gothic"/>
                  <a:ea typeface="Century Gothic"/>
                  <a:cs typeface="Century Gothic"/>
                  <a:sym typeface="Century Gothic"/>
                </a:rPr>
                <a:t>Huge file, ~28 GB. First challenge was to figure out which field(s) were creating unnecessary bloat</a:t>
              </a:r>
              <a:endParaRPr b="0" i="0" sz="1600" u="none" cap="none" strike="noStrike">
                <a:solidFill>
                  <a:schemeClr val="lt1"/>
                </a:solidFill>
                <a:latin typeface="Century Gothic"/>
                <a:ea typeface="Century Gothic"/>
                <a:cs typeface="Century Gothic"/>
                <a:sym typeface="Century Gothic"/>
              </a:endParaRPr>
            </a:p>
          </p:txBody>
        </p:sp>
        <p:sp>
          <p:nvSpPr>
            <p:cNvPr id="243" name="Google Shape;243;p26"/>
            <p:cNvSpPr/>
            <p:nvPr/>
          </p:nvSpPr>
          <p:spPr>
            <a:xfrm>
              <a:off x="0" y="819610"/>
              <a:ext cx="6243900" cy="655200"/>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p:txBody>
        </p:sp>
        <p:sp>
          <p:nvSpPr>
            <p:cNvPr id="244" name="Google Shape;244;p26"/>
            <p:cNvSpPr/>
            <p:nvPr/>
          </p:nvSpPr>
          <p:spPr>
            <a:xfrm>
              <a:off x="756880" y="819610"/>
              <a:ext cx="5487000" cy="65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p:txBody>
        </p:sp>
        <p:sp>
          <p:nvSpPr>
            <p:cNvPr id="245" name="Google Shape;245;p26"/>
            <p:cNvSpPr txBox="1"/>
            <p:nvPr/>
          </p:nvSpPr>
          <p:spPr>
            <a:xfrm>
              <a:off x="756880" y="819610"/>
              <a:ext cx="5487000" cy="655200"/>
            </a:xfrm>
            <a:prstGeom prst="rect">
              <a:avLst/>
            </a:prstGeom>
            <a:noFill/>
            <a:ln>
              <a:noFill/>
            </a:ln>
          </p:spPr>
          <p:txBody>
            <a:bodyPr anchorCtr="0" anchor="ctr" bIns="69350" lIns="69350" spcFirstLastPara="1" rIns="69350" wrap="square" tIns="69350">
              <a:noAutofit/>
            </a:bodyPr>
            <a:lstStyle/>
            <a:p>
              <a:pPr indent="0" lvl="0" marL="0" marR="0" rtl="0" algn="l">
                <a:lnSpc>
                  <a:spcPct val="100000"/>
                </a:lnSpc>
                <a:spcBef>
                  <a:spcPts val="0"/>
                </a:spcBef>
                <a:spcAft>
                  <a:spcPts val="0"/>
                </a:spcAft>
                <a:buClr>
                  <a:schemeClr val="lt1"/>
                </a:buClr>
                <a:buSzPts val="1600"/>
                <a:buFont typeface="Century Gothic"/>
                <a:buNone/>
              </a:pPr>
              <a:r>
                <a:rPr b="1" i="0" lang="en-US" sz="1600" u="none" cap="none" strike="noStrike">
                  <a:solidFill>
                    <a:schemeClr val="lt1"/>
                  </a:solidFill>
                  <a:latin typeface="Century Gothic"/>
                  <a:ea typeface="Century Gothic"/>
                  <a:cs typeface="Century Gothic"/>
                  <a:sym typeface="Century Gothic"/>
                </a:rPr>
                <a:t>Nulls in the data</a:t>
              </a:r>
              <a:endParaRPr b="0" i="0" sz="1600" u="none" cap="none" strike="noStrike">
                <a:solidFill>
                  <a:schemeClr val="lt1"/>
                </a:solidFill>
                <a:latin typeface="Century Gothic"/>
                <a:ea typeface="Century Gothic"/>
                <a:cs typeface="Century Gothic"/>
                <a:sym typeface="Century Gothic"/>
              </a:endParaRPr>
            </a:p>
          </p:txBody>
        </p:sp>
        <p:sp>
          <p:nvSpPr>
            <p:cNvPr id="246" name="Google Shape;246;p26"/>
            <p:cNvSpPr/>
            <p:nvPr/>
          </p:nvSpPr>
          <p:spPr>
            <a:xfrm>
              <a:off x="0" y="1638744"/>
              <a:ext cx="6243900" cy="655200"/>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p:txBody>
        </p:sp>
        <p:sp>
          <p:nvSpPr>
            <p:cNvPr id="247" name="Google Shape;247;p26"/>
            <p:cNvSpPr/>
            <p:nvPr/>
          </p:nvSpPr>
          <p:spPr>
            <a:xfrm>
              <a:off x="756880" y="1638744"/>
              <a:ext cx="5487000" cy="65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p:txBody>
        </p:sp>
        <p:sp>
          <p:nvSpPr>
            <p:cNvPr id="248" name="Google Shape;248;p26"/>
            <p:cNvSpPr txBox="1"/>
            <p:nvPr/>
          </p:nvSpPr>
          <p:spPr>
            <a:xfrm>
              <a:off x="756880" y="1638744"/>
              <a:ext cx="5487000" cy="655200"/>
            </a:xfrm>
            <a:prstGeom prst="rect">
              <a:avLst/>
            </a:prstGeom>
            <a:noFill/>
            <a:ln>
              <a:noFill/>
            </a:ln>
          </p:spPr>
          <p:txBody>
            <a:bodyPr anchorCtr="0" anchor="ctr" bIns="69350" lIns="69350" spcFirstLastPara="1" rIns="69350" wrap="square" tIns="69350">
              <a:noAutofit/>
            </a:bodyPr>
            <a:lstStyle/>
            <a:p>
              <a:pPr indent="0" lvl="0" marL="0" marR="0" rtl="0" algn="l">
                <a:lnSpc>
                  <a:spcPct val="100000"/>
                </a:lnSpc>
                <a:spcBef>
                  <a:spcPts val="0"/>
                </a:spcBef>
                <a:spcAft>
                  <a:spcPts val="0"/>
                </a:spcAft>
                <a:buClr>
                  <a:schemeClr val="lt1"/>
                </a:buClr>
                <a:buSzPts val="1600"/>
                <a:buFont typeface="Century Gothic"/>
                <a:buNone/>
              </a:pPr>
              <a:r>
                <a:rPr b="1" i="0" lang="en-US" sz="1600" u="none" cap="none" strike="noStrike">
                  <a:solidFill>
                    <a:schemeClr val="lt1"/>
                  </a:solidFill>
                  <a:latin typeface="Century Gothic"/>
                  <a:ea typeface="Century Gothic"/>
                  <a:cs typeface="Century Gothic"/>
                  <a:sym typeface="Century Gothic"/>
                </a:rPr>
                <a:t>Certified column needed one value imputed</a:t>
              </a:r>
              <a:endParaRPr b="0" i="0" sz="1600" u="none" cap="none" strike="noStrike">
                <a:solidFill>
                  <a:schemeClr val="lt1"/>
                </a:solidFill>
                <a:latin typeface="Century Gothic"/>
                <a:ea typeface="Century Gothic"/>
                <a:cs typeface="Century Gothic"/>
                <a:sym typeface="Century Gothic"/>
              </a:endParaRPr>
            </a:p>
          </p:txBody>
        </p:sp>
        <p:sp>
          <p:nvSpPr>
            <p:cNvPr id="249" name="Google Shape;249;p26"/>
            <p:cNvSpPr/>
            <p:nvPr/>
          </p:nvSpPr>
          <p:spPr>
            <a:xfrm>
              <a:off x="0" y="2457878"/>
              <a:ext cx="6243900" cy="655200"/>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p:txBody>
        </p:sp>
        <p:sp>
          <p:nvSpPr>
            <p:cNvPr id="250" name="Google Shape;250;p26"/>
            <p:cNvSpPr/>
            <p:nvPr/>
          </p:nvSpPr>
          <p:spPr>
            <a:xfrm>
              <a:off x="756880" y="2457878"/>
              <a:ext cx="5487000" cy="65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p:txBody>
        </p:sp>
        <p:sp>
          <p:nvSpPr>
            <p:cNvPr id="251" name="Google Shape;251;p26"/>
            <p:cNvSpPr txBox="1"/>
            <p:nvPr/>
          </p:nvSpPr>
          <p:spPr>
            <a:xfrm>
              <a:off x="756880" y="2457878"/>
              <a:ext cx="5487000" cy="655200"/>
            </a:xfrm>
            <a:prstGeom prst="rect">
              <a:avLst/>
            </a:prstGeom>
            <a:noFill/>
            <a:ln>
              <a:noFill/>
            </a:ln>
          </p:spPr>
          <p:txBody>
            <a:bodyPr anchorCtr="0" anchor="ctr" bIns="69350" lIns="69350" spcFirstLastPara="1" rIns="69350" wrap="square" tIns="69350">
              <a:noAutofit/>
            </a:bodyPr>
            <a:lstStyle/>
            <a:p>
              <a:pPr indent="0" lvl="0" marL="0" marR="0" rtl="0" algn="l">
                <a:lnSpc>
                  <a:spcPct val="100000"/>
                </a:lnSpc>
                <a:spcBef>
                  <a:spcPts val="0"/>
                </a:spcBef>
                <a:spcAft>
                  <a:spcPts val="0"/>
                </a:spcAft>
                <a:buClr>
                  <a:schemeClr val="lt1"/>
                </a:buClr>
                <a:buSzPts val="1600"/>
                <a:buFont typeface="Century Gothic"/>
                <a:buNone/>
              </a:pPr>
              <a:r>
                <a:rPr b="1" i="0" lang="en-US" sz="1600" u="none" cap="none" strike="noStrike">
                  <a:solidFill>
                    <a:schemeClr val="lt1"/>
                  </a:solidFill>
                  <a:latin typeface="Century Gothic"/>
                  <a:ea typeface="Century Gothic"/>
                  <a:cs typeface="Century Gothic"/>
                  <a:sym typeface="Century Gothic"/>
                </a:rPr>
                <a:t>Zip codes were not always a consistent 5 digits</a:t>
              </a:r>
              <a:endParaRPr b="0" i="0" sz="1600" u="none" cap="none" strike="noStrike">
                <a:solidFill>
                  <a:schemeClr val="lt1"/>
                </a:solidFill>
                <a:latin typeface="Century Gothic"/>
                <a:ea typeface="Century Gothic"/>
                <a:cs typeface="Century Gothic"/>
                <a:sym typeface="Century Gothic"/>
              </a:endParaRPr>
            </a:p>
          </p:txBody>
        </p:sp>
        <p:sp>
          <p:nvSpPr>
            <p:cNvPr id="252" name="Google Shape;252;p26"/>
            <p:cNvSpPr/>
            <p:nvPr/>
          </p:nvSpPr>
          <p:spPr>
            <a:xfrm>
              <a:off x="0" y="3277013"/>
              <a:ext cx="6243900" cy="655200"/>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p:txBody>
        </p:sp>
        <p:sp>
          <p:nvSpPr>
            <p:cNvPr id="253" name="Google Shape;253;p26"/>
            <p:cNvSpPr/>
            <p:nvPr/>
          </p:nvSpPr>
          <p:spPr>
            <a:xfrm>
              <a:off x="756880" y="3277013"/>
              <a:ext cx="5487000" cy="65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p:txBody>
        </p:sp>
        <p:sp>
          <p:nvSpPr>
            <p:cNvPr id="254" name="Google Shape;254;p26"/>
            <p:cNvSpPr txBox="1"/>
            <p:nvPr/>
          </p:nvSpPr>
          <p:spPr>
            <a:xfrm>
              <a:off x="756880" y="3277013"/>
              <a:ext cx="5487000" cy="655200"/>
            </a:xfrm>
            <a:prstGeom prst="rect">
              <a:avLst/>
            </a:prstGeom>
            <a:noFill/>
            <a:ln>
              <a:noFill/>
            </a:ln>
          </p:spPr>
          <p:txBody>
            <a:bodyPr anchorCtr="0" anchor="ctr" bIns="69350" lIns="69350" spcFirstLastPara="1" rIns="69350" wrap="square" tIns="69350">
              <a:noAutofit/>
            </a:bodyPr>
            <a:lstStyle/>
            <a:p>
              <a:pPr indent="0" lvl="0" marL="0" marR="0" rtl="0" algn="l">
                <a:lnSpc>
                  <a:spcPct val="100000"/>
                </a:lnSpc>
                <a:spcBef>
                  <a:spcPts val="0"/>
                </a:spcBef>
                <a:spcAft>
                  <a:spcPts val="0"/>
                </a:spcAft>
                <a:buClr>
                  <a:schemeClr val="lt1"/>
                </a:buClr>
                <a:buSzPts val="1600"/>
                <a:buFont typeface="Century Gothic"/>
                <a:buNone/>
              </a:pPr>
              <a:r>
                <a:rPr b="1" i="0" lang="en-US" sz="1600" u="none" cap="none" strike="noStrike">
                  <a:solidFill>
                    <a:schemeClr val="lt1"/>
                  </a:solidFill>
                  <a:latin typeface="Century Gothic"/>
                  <a:ea typeface="Century Gothic"/>
                  <a:cs typeface="Century Gothic"/>
                  <a:sym typeface="Century Gothic"/>
                </a:rPr>
                <a:t>Categorical values needed to be converted to numeric</a:t>
              </a:r>
              <a:endParaRPr b="0" i="0" sz="1600" u="none" cap="none" strike="noStrike">
                <a:solidFill>
                  <a:schemeClr val="lt1"/>
                </a:solidFill>
                <a:latin typeface="Century Gothic"/>
                <a:ea typeface="Century Gothic"/>
                <a:cs typeface="Century Gothic"/>
                <a:sym typeface="Century Gothic"/>
              </a:endParaRPr>
            </a:p>
          </p:txBody>
        </p:sp>
        <p:sp>
          <p:nvSpPr>
            <p:cNvPr id="255" name="Google Shape;255;p26"/>
            <p:cNvSpPr/>
            <p:nvPr/>
          </p:nvSpPr>
          <p:spPr>
            <a:xfrm>
              <a:off x="0" y="4096147"/>
              <a:ext cx="6243900" cy="655200"/>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p:txBody>
        </p:sp>
        <p:sp>
          <p:nvSpPr>
            <p:cNvPr id="256" name="Google Shape;256;p26"/>
            <p:cNvSpPr/>
            <p:nvPr/>
          </p:nvSpPr>
          <p:spPr>
            <a:xfrm>
              <a:off x="756880" y="4096147"/>
              <a:ext cx="5487000" cy="65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p:txBody>
        </p:sp>
        <p:sp>
          <p:nvSpPr>
            <p:cNvPr id="257" name="Google Shape;257;p26"/>
            <p:cNvSpPr txBox="1"/>
            <p:nvPr/>
          </p:nvSpPr>
          <p:spPr>
            <a:xfrm>
              <a:off x="756880" y="4096147"/>
              <a:ext cx="5487000" cy="655200"/>
            </a:xfrm>
            <a:prstGeom prst="rect">
              <a:avLst/>
            </a:prstGeom>
            <a:noFill/>
            <a:ln>
              <a:noFill/>
            </a:ln>
          </p:spPr>
          <p:txBody>
            <a:bodyPr anchorCtr="0" anchor="ctr" bIns="69350" lIns="69350" spcFirstLastPara="1" rIns="69350" wrap="square" tIns="69350">
              <a:noAutofit/>
            </a:bodyPr>
            <a:lstStyle/>
            <a:p>
              <a:pPr indent="0" lvl="0" marL="0" marR="0" rtl="0" algn="l">
                <a:lnSpc>
                  <a:spcPct val="100000"/>
                </a:lnSpc>
                <a:spcBef>
                  <a:spcPts val="0"/>
                </a:spcBef>
                <a:spcAft>
                  <a:spcPts val="0"/>
                </a:spcAft>
                <a:buClr>
                  <a:schemeClr val="lt1"/>
                </a:buClr>
                <a:buSzPts val="1600"/>
                <a:buFont typeface="Century Gothic"/>
                <a:buNone/>
              </a:pPr>
              <a:r>
                <a:rPr b="1" i="0" lang="en-US" sz="1600" u="none" cap="none" strike="noStrike">
                  <a:solidFill>
                    <a:schemeClr val="lt1"/>
                  </a:solidFill>
                  <a:latin typeface="Century Gothic"/>
                  <a:ea typeface="Century Gothic"/>
                  <a:cs typeface="Century Gothic"/>
                  <a:sym typeface="Century Gothic"/>
                </a:rPr>
                <a:t>Adding in the extra regional data features</a:t>
              </a:r>
              <a:endParaRPr b="0" i="0" sz="1600" u="none" cap="none" strike="noStrike">
                <a:solidFill>
                  <a:schemeClr val="lt1"/>
                </a:solidFill>
                <a:latin typeface="Century Gothic"/>
                <a:ea typeface="Century Gothic"/>
                <a:cs typeface="Century Gothic"/>
                <a:sym typeface="Century Gothic"/>
              </a:endParaRPr>
            </a:p>
          </p:txBody>
        </p:sp>
        <p:sp>
          <p:nvSpPr>
            <p:cNvPr id="258" name="Google Shape;258;p26"/>
            <p:cNvSpPr/>
            <p:nvPr/>
          </p:nvSpPr>
          <p:spPr>
            <a:xfrm>
              <a:off x="0" y="4915281"/>
              <a:ext cx="6243900" cy="655200"/>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p:txBody>
        </p:sp>
        <p:sp>
          <p:nvSpPr>
            <p:cNvPr id="259" name="Google Shape;259;p26"/>
            <p:cNvSpPr/>
            <p:nvPr/>
          </p:nvSpPr>
          <p:spPr>
            <a:xfrm>
              <a:off x="756880" y="4915281"/>
              <a:ext cx="5487000" cy="65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p:txBody>
        </p:sp>
        <p:sp>
          <p:nvSpPr>
            <p:cNvPr id="260" name="Google Shape;260;p26"/>
            <p:cNvSpPr txBox="1"/>
            <p:nvPr/>
          </p:nvSpPr>
          <p:spPr>
            <a:xfrm>
              <a:off x="756880" y="4915281"/>
              <a:ext cx="5487000" cy="655200"/>
            </a:xfrm>
            <a:prstGeom prst="rect">
              <a:avLst/>
            </a:prstGeom>
            <a:noFill/>
            <a:ln>
              <a:noFill/>
            </a:ln>
          </p:spPr>
          <p:txBody>
            <a:bodyPr anchorCtr="0" anchor="ctr" bIns="69350" lIns="69350" spcFirstLastPara="1" rIns="69350" wrap="square" tIns="69350">
              <a:noAutofit/>
            </a:bodyPr>
            <a:lstStyle/>
            <a:p>
              <a:pPr indent="0" lvl="0" marL="0" marR="0" rtl="0" algn="l">
                <a:lnSpc>
                  <a:spcPct val="100000"/>
                </a:lnSpc>
                <a:spcBef>
                  <a:spcPts val="0"/>
                </a:spcBef>
                <a:spcAft>
                  <a:spcPts val="0"/>
                </a:spcAft>
                <a:buClr>
                  <a:schemeClr val="lt1"/>
                </a:buClr>
                <a:buSzPts val="1600"/>
                <a:buFont typeface="Century Gothic"/>
                <a:buNone/>
              </a:pPr>
              <a:r>
                <a:rPr b="1" i="0" lang="en-US" sz="1600" u="none" cap="none" strike="noStrike">
                  <a:solidFill>
                    <a:schemeClr val="lt1"/>
                  </a:solidFill>
                  <a:latin typeface="Century Gothic"/>
                  <a:ea typeface="Century Gothic"/>
                  <a:cs typeface="Century Gothic"/>
                  <a:sym typeface="Century Gothic"/>
                </a:rPr>
                <a:t>Deciding how to join the data</a:t>
              </a:r>
              <a:endParaRPr b="0" i="0" sz="1600" u="none" cap="none" strike="noStrike">
                <a:solidFill>
                  <a:schemeClr val="lt1"/>
                </a:solidFill>
                <a:latin typeface="Century Gothic"/>
                <a:ea typeface="Century Gothic"/>
                <a:cs typeface="Century Gothic"/>
                <a:sym typeface="Century Gothic"/>
              </a:endParaRPr>
            </a:p>
          </p:txBody>
        </p:sp>
      </p:grpSp>
      <p:pic>
        <p:nvPicPr>
          <p:cNvPr id="261" name="Google Shape;261;p26"/>
          <p:cNvPicPr preferRelativeResize="0"/>
          <p:nvPr/>
        </p:nvPicPr>
        <p:blipFill rotWithShape="1">
          <a:blip r:embed="rId4">
            <a:alphaModFix/>
          </a:blip>
          <a:srcRect b="0" l="0" r="0" t="0"/>
          <a:stretch/>
        </p:blipFill>
        <p:spPr>
          <a:xfrm flipH="1">
            <a:off x="691978" y="727219"/>
            <a:ext cx="481150" cy="488648"/>
          </a:xfrm>
          <a:prstGeom prst="rect">
            <a:avLst/>
          </a:prstGeom>
          <a:noFill/>
          <a:ln>
            <a:noFill/>
          </a:ln>
        </p:spPr>
      </p:pic>
      <p:pic>
        <p:nvPicPr>
          <p:cNvPr id="262" name="Google Shape;262;p26"/>
          <p:cNvPicPr preferRelativeResize="0"/>
          <p:nvPr/>
        </p:nvPicPr>
        <p:blipFill rotWithShape="1">
          <a:blip r:embed="rId5">
            <a:alphaModFix/>
          </a:blip>
          <a:srcRect b="0" l="0" r="0" t="0"/>
          <a:stretch/>
        </p:blipFill>
        <p:spPr>
          <a:xfrm>
            <a:off x="682793" y="1554766"/>
            <a:ext cx="456719" cy="471822"/>
          </a:xfrm>
          <a:prstGeom prst="rect">
            <a:avLst/>
          </a:prstGeom>
          <a:noFill/>
          <a:ln>
            <a:noFill/>
          </a:ln>
        </p:spPr>
      </p:pic>
      <p:pic>
        <p:nvPicPr>
          <p:cNvPr id="263" name="Google Shape;263;p26"/>
          <p:cNvPicPr preferRelativeResize="0"/>
          <p:nvPr/>
        </p:nvPicPr>
        <p:blipFill rotWithShape="1">
          <a:blip r:embed="rId6">
            <a:alphaModFix/>
          </a:blip>
          <a:srcRect b="0" l="0" r="0" t="0"/>
          <a:stretch/>
        </p:blipFill>
        <p:spPr>
          <a:xfrm>
            <a:off x="676158" y="2370784"/>
            <a:ext cx="481150" cy="478053"/>
          </a:xfrm>
          <a:prstGeom prst="rect">
            <a:avLst/>
          </a:prstGeom>
          <a:noFill/>
          <a:ln>
            <a:noFill/>
          </a:ln>
        </p:spPr>
      </p:pic>
      <p:pic>
        <p:nvPicPr>
          <p:cNvPr id="264" name="Google Shape;264;p26"/>
          <p:cNvPicPr preferRelativeResize="0"/>
          <p:nvPr/>
        </p:nvPicPr>
        <p:blipFill rotWithShape="1">
          <a:blip r:embed="rId7">
            <a:alphaModFix/>
          </a:blip>
          <a:srcRect b="0" l="0" r="0" t="0"/>
          <a:stretch/>
        </p:blipFill>
        <p:spPr>
          <a:xfrm>
            <a:off x="691978" y="3199648"/>
            <a:ext cx="491874" cy="427389"/>
          </a:xfrm>
          <a:prstGeom prst="rect">
            <a:avLst/>
          </a:prstGeom>
          <a:noFill/>
          <a:ln>
            <a:noFill/>
          </a:ln>
        </p:spPr>
      </p:pic>
      <p:pic>
        <p:nvPicPr>
          <p:cNvPr id="265" name="Google Shape;265;p26"/>
          <p:cNvPicPr preferRelativeResize="0"/>
          <p:nvPr/>
        </p:nvPicPr>
        <p:blipFill rotWithShape="1">
          <a:blip r:embed="rId8">
            <a:alphaModFix/>
          </a:blip>
          <a:srcRect b="0" l="0" r="0" t="0"/>
          <a:stretch/>
        </p:blipFill>
        <p:spPr>
          <a:xfrm>
            <a:off x="691978" y="4017724"/>
            <a:ext cx="491874" cy="446583"/>
          </a:xfrm>
          <a:prstGeom prst="rect">
            <a:avLst/>
          </a:prstGeom>
          <a:noFill/>
          <a:ln>
            <a:noFill/>
          </a:ln>
        </p:spPr>
      </p:pic>
      <p:pic>
        <p:nvPicPr>
          <p:cNvPr id="266" name="Google Shape;266;p26"/>
          <p:cNvPicPr preferRelativeResize="0"/>
          <p:nvPr/>
        </p:nvPicPr>
        <p:blipFill rotWithShape="1">
          <a:blip r:embed="rId9">
            <a:alphaModFix/>
          </a:blip>
          <a:srcRect b="0" l="0" r="0" t="0"/>
          <a:stretch/>
        </p:blipFill>
        <p:spPr>
          <a:xfrm>
            <a:off x="679754" y="5662779"/>
            <a:ext cx="504097" cy="447138"/>
          </a:xfrm>
          <a:prstGeom prst="rect">
            <a:avLst/>
          </a:prstGeom>
          <a:noFill/>
          <a:ln>
            <a:noFill/>
          </a:ln>
        </p:spPr>
      </p:pic>
      <p:pic>
        <p:nvPicPr>
          <p:cNvPr id="267" name="Google Shape;267;p26"/>
          <p:cNvPicPr preferRelativeResize="0"/>
          <p:nvPr/>
        </p:nvPicPr>
        <p:blipFill rotWithShape="1">
          <a:blip r:embed="rId10">
            <a:alphaModFix/>
          </a:blip>
          <a:srcRect b="0" l="0" r="0" t="0"/>
          <a:stretch/>
        </p:blipFill>
        <p:spPr>
          <a:xfrm>
            <a:off x="686205" y="4826202"/>
            <a:ext cx="497646" cy="45368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71" name="Shape 271"/>
        <p:cNvGrpSpPr/>
        <p:nvPr/>
      </p:nvGrpSpPr>
      <p:grpSpPr>
        <a:xfrm>
          <a:off x="0" y="0"/>
          <a:ext cx="0" cy="0"/>
          <a:chOff x="0" y="0"/>
          <a:chExt cx="0" cy="0"/>
        </a:xfrm>
      </p:grpSpPr>
      <p:sp>
        <p:nvSpPr>
          <p:cNvPr id="272" name="Google Shape;272;p27"/>
          <p:cNvSpPr txBox="1"/>
          <p:nvPr>
            <p:ph type="title"/>
          </p:nvPr>
        </p:nvSpPr>
        <p:spPr>
          <a:xfrm>
            <a:off x="495925" y="1175450"/>
            <a:ext cx="3146400" cy="3675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3400"/>
              <a:buFont typeface="Century Gothic"/>
              <a:buNone/>
            </a:pPr>
            <a:r>
              <a:rPr lang="en-US"/>
              <a:t>EXPLORATORY DATA ANALYSIS</a:t>
            </a:r>
            <a:endParaRPr/>
          </a:p>
          <a:p>
            <a:pPr indent="0" lvl="0" marL="0" rtl="0" algn="ctr">
              <a:lnSpc>
                <a:spcPct val="100000"/>
              </a:lnSpc>
              <a:spcBef>
                <a:spcPts val="0"/>
              </a:spcBef>
              <a:spcAft>
                <a:spcPts val="0"/>
              </a:spcAft>
              <a:buClr>
                <a:schemeClr val="lt1"/>
              </a:buClr>
              <a:buSzPts val="3400"/>
              <a:buFont typeface="Century Gothic"/>
              <a:buNone/>
            </a:pPr>
            <a:r>
              <a:t/>
            </a:r>
            <a:endParaRPr sz="2800"/>
          </a:p>
          <a:p>
            <a:pPr indent="0" lvl="0" marL="0" rtl="0" algn="ctr">
              <a:lnSpc>
                <a:spcPct val="100000"/>
              </a:lnSpc>
              <a:spcBef>
                <a:spcPts val="0"/>
              </a:spcBef>
              <a:spcAft>
                <a:spcPts val="0"/>
              </a:spcAft>
              <a:buClr>
                <a:schemeClr val="lt1"/>
              </a:buClr>
              <a:buSzPts val="3400"/>
              <a:buFont typeface="Century Gothic"/>
              <a:buNone/>
            </a:pPr>
            <a:r>
              <a:rPr lang="en-US" sz="2000"/>
              <a:t>Chevrolet and Ford are the most common used cars available in US</a:t>
            </a:r>
            <a:endParaRPr sz="2000"/>
          </a:p>
        </p:txBody>
      </p:sp>
      <p:sp>
        <p:nvSpPr>
          <p:cNvPr id="273" name="Google Shape;273;p27"/>
          <p:cNvSpPr/>
          <p:nvPr/>
        </p:nvSpPr>
        <p:spPr>
          <a:xfrm>
            <a:off x="4059934" y="0"/>
            <a:ext cx="8132066"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cxnSp>
        <p:nvCxnSpPr>
          <p:cNvPr id="274" name="Google Shape;274;p27"/>
          <p:cNvCxnSpPr/>
          <p:nvPr/>
        </p:nvCxnSpPr>
        <p:spPr>
          <a:xfrm>
            <a:off x="4069971" y="0"/>
            <a:ext cx="0" cy="6858000"/>
          </a:xfrm>
          <a:prstGeom prst="straightConnector1">
            <a:avLst/>
          </a:prstGeom>
          <a:solidFill>
            <a:srgbClr val="FFFFFF"/>
          </a:solidFill>
          <a:ln cap="flat" cmpd="sng" w="38100">
            <a:solidFill>
              <a:srgbClr val="363D46"/>
            </a:solidFill>
            <a:prstDash val="solid"/>
            <a:miter lim="800000"/>
            <a:headEnd len="sm" w="sm" type="none"/>
            <a:tailEnd len="sm" w="sm" type="none"/>
          </a:ln>
        </p:spPr>
      </p:cxnSp>
      <p:sp>
        <p:nvSpPr>
          <p:cNvPr id="275" name="Google Shape;275;p27"/>
          <p:cNvSpPr/>
          <p:nvPr/>
        </p:nvSpPr>
        <p:spPr>
          <a:xfrm flipH="1" rot="5400000">
            <a:off x="894905" y="3195750"/>
            <a:ext cx="6858000" cy="466500"/>
          </a:xfrm>
          <a:prstGeom prst="rect">
            <a:avLst/>
          </a:prstGeom>
          <a:gradFill>
            <a:gsLst>
              <a:gs pos="0">
                <a:srgbClr val="363D46">
                  <a:alpha val="0"/>
                </a:srgbClr>
              </a:gs>
              <a:gs pos="100000">
                <a:srgbClr val="282D34"/>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pic>
        <p:nvPicPr>
          <p:cNvPr id="276" name="Google Shape;276;p27"/>
          <p:cNvPicPr preferRelativeResize="0"/>
          <p:nvPr/>
        </p:nvPicPr>
        <p:blipFill rotWithShape="1">
          <a:blip r:embed="rId4">
            <a:alphaModFix/>
          </a:blip>
          <a:srcRect b="0" l="0" r="0" t="0"/>
          <a:stretch/>
        </p:blipFill>
        <p:spPr>
          <a:xfrm>
            <a:off x="4143573" y="0"/>
            <a:ext cx="7964827" cy="685799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esh">
  <a:themeElements>
    <a:clrScheme name="Mesh">
      <a:dk1>
        <a:srgbClr val="000000"/>
      </a:dk1>
      <a:lt1>
        <a:srgbClr val="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